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Layouts/slideLayout15.xml" ContentType="application/vnd.openxmlformats-officedocument.presentationml.slideLayout+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Layouts/slideLayout2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 id="2147483657" r:id="rId2"/>
  </p:sldMasterIdLst>
  <p:notesMasterIdLst>
    <p:notesMasterId r:id="rId77"/>
  </p:notesMasterIdLst>
  <p:handoutMasterIdLst>
    <p:handoutMasterId r:id="rId78"/>
  </p:handoutMasterIdLst>
  <p:sldIdLst>
    <p:sldId id="392" r:id="rId3"/>
    <p:sldId id="398" r:id="rId4"/>
    <p:sldId id="393" r:id="rId5"/>
    <p:sldId id="394" r:id="rId6"/>
    <p:sldId id="395" r:id="rId7"/>
    <p:sldId id="396" r:id="rId8"/>
    <p:sldId id="397" r:id="rId9"/>
    <p:sldId id="399" r:id="rId10"/>
    <p:sldId id="400" r:id="rId11"/>
    <p:sldId id="401" r:id="rId12"/>
    <p:sldId id="402" r:id="rId13"/>
    <p:sldId id="403" r:id="rId14"/>
    <p:sldId id="404" r:id="rId15"/>
    <p:sldId id="406" r:id="rId16"/>
    <p:sldId id="407" r:id="rId17"/>
    <p:sldId id="409" r:id="rId18"/>
    <p:sldId id="410" r:id="rId19"/>
    <p:sldId id="411" r:id="rId20"/>
    <p:sldId id="412" r:id="rId21"/>
    <p:sldId id="413" r:id="rId22"/>
    <p:sldId id="414" r:id="rId23"/>
    <p:sldId id="465" r:id="rId24"/>
    <p:sldId id="415" r:id="rId25"/>
    <p:sldId id="466" r:id="rId26"/>
    <p:sldId id="467" r:id="rId27"/>
    <p:sldId id="416" r:id="rId28"/>
    <p:sldId id="408" r:id="rId29"/>
    <p:sldId id="468" r:id="rId30"/>
    <p:sldId id="417" r:id="rId31"/>
    <p:sldId id="418" r:id="rId32"/>
    <p:sldId id="419" r:id="rId33"/>
    <p:sldId id="420" r:id="rId34"/>
    <p:sldId id="421" r:id="rId35"/>
    <p:sldId id="442" r:id="rId36"/>
    <p:sldId id="443" r:id="rId37"/>
    <p:sldId id="444" r:id="rId38"/>
    <p:sldId id="445" r:id="rId39"/>
    <p:sldId id="446" r:id="rId40"/>
    <p:sldId id="422" r:id="rId41"/>
    <p:sldId id="447" r:id="rId42"/>
    <p:sldId id="448" r:id="rId43"/>
    <p:sldId id="449" r:id="rId44"/>
    <p:sldId id="450" r:id="rId45"/>
    <p:sldId id="451" r:id="rId46"/>
    <p:sldId id="452" r:id="rId47"/>
    <p:sldId id="453" r:id="rId48"/>
    <p:sldId id="454" r:id="rId49"/>
    <p:sldId id="455" r:id="rId50"/>
    <p:sldId id="456" r:id="rId51"/>
    <p:sldId id="457" r:id="rId52"/>
    <p:sldId id="458" r:id="rId53"/>
    <p:sldId id="459" r:id="rId54"/>
    <p:sldId id="460" r:id="rId55"/>
    <p:sldId id="461" r:id="rId56"/>
    <p:sldId id="462" r:id="rId57"/>
    <p:sldId id="463" r:id="rId58"/>
    <p:sldId id="464" r:id="rId59"/>
    <p:sldId id="423" r:id="rId60"/>
    <p:sldId id="424" r:id="rId61"/>
    <p:sldId id="425" r:id="rId62"/>
    <p:sldId id="426" r:id="rId63"/>
    <p:sldId id="427" r:id="rId64"/>
    <p:sldId id="469" r:id="rId65"/>
    <p:sldId id="428" r:id="rId66"/>
    <p:sldId id="429" r:id="rId67"/>
    <p:sldId id="430" r:id="rId68"/>
    <p:sldId id="431" r:id="rId69"/>
    <p:sldId id="432" r:id="rId70"/>
    <p:sldId id="433" r:id="rId71"/>
    <p:sldId id="434" r:id="rId72"/>
    <p:sldId id="435" r:id="rId73"/>
    <p:sldId id="436" r:id="rId74"/>
    <p:sldId id="437" r:id="rId75"/>
    <p:sldId id="256" r:id="rId76"/>
  </p:sldIdLst>
  <p:sldSz cx="9144000" cy="6858000" type="screen4x3"/>
  <p:notesSz cx="9144000" cy="6858000"/>
  <p:defaultTextStyle>
    <a:defPPr>
      <a:defRPr lang="zh-CN"/>
    </a:defPPr>
    <a:lvl1pPr algn="l" rtl="0" fontAlgn="base">
      <a:spcBef>
        <a:spcPct val="0"/>
      </a:spcBef>
      <a:spcAft>
        <a:spcPct val="0"/>
      </a:spcAft>
      <a:defRPr sz="1600" kern="1200">
        <a:solidFill>
          <a:schemeClr val="tx1"/>
        </a:solidFill>
        <a:latin typeface="Arial" charset="0"/>
        <a:ea typeface="宋体" charset="-122"/>
        <a:cs typeface="+mn-cs"/>
      </a:defRPr>
    </a:lvl1pPr>
    <a:lvl2pPr marL="457200" algn="l" rtl="0" fontAlgn="base">
      <a:spcBef>
        <a:spcPct val="0"/>
      </a:spcBef>
      <a:spcAft>
        <a:spcPct val="0"/>
      </a:spcAft>
      <a:defRPr sz="1600" kern="1200">
        <a:solidFill>
          <a:schemeClr val="tx1"/>
        </a:solidFill>
        <a:latin typeface="Arial" charset="0"/>
        <a:ea typeface="宋体" charset="-122"/>
        <a:cs typeface="+mn-cs"/>
      </a:defRPr>
    </a:lvl2pPr>
    <a:lvl3pPr marL="914400" algn="l" rtl="0" fontAlgn="base">
      <a:spcBef>
        <a:spcPct val="0"/>
      </a:spcBef>
      <a:spcAft>
        <a:spcPct val="0"/>
      </a:spcAft>
      <a:defRPr sz="1600" kern="1200">
        <a:solidFill>
          <a:schemeClr val="tx1"/>
        </a:solidFill>
        <a:latin typeface="Arial" charset="0"/>
        <a:ea typeface="宋体" charset="-122"/>
        <a:cs typeface="+mn-cs"/>
      </a:defRPr>
    </a:lvl3pPr>
    <a:lvl4pPr marL="1371600" algn="l" rtl="0" fontAlgn="base">
      <a:spcBef>
        <a:spcPct val="0"/>
      </a:spcBef>
      <a:spcAft>
        <a:spcPct val="0"/>
      </a:spcAft>
      <a:defRPr sz="1600" kern="1200">
        <a:solidFill>
          <a:schemeClr val="tx1"/>
        </a:solidFill>
        <a:latin typeface="Arial" charset="0"/>
        <a:ea typeface="宋体" charset="-122"/>
        <a:cs typeface="+mn-cs"/>
      </a:defRPr>
    </a:lvl4pPr>
    <a:lvl5pPr marL="1828800" algn="l" rtl="0" fontAlgn="base">
      <a:spcBef>
        <a:spcPct val="0"/>
      </a:spcBef>
      <a:spcAft>
        <a:spcPct val="0"/>
      </a:spcAft>
      <a:defRPr sz="1600" kern="1200">
        <a:solidFill>
          <a:schemeClr val="tx1"/>
        </a:solidFill>
        <a:latin typeface="Arial" charset="0"/>
        <a:ea typeface="宋体" charset="-122"/>
        <a:cs typeface="+mn-cs"/>
      </a:defRPr>
    </a:lvl5pPr>
    <a:lvl6pPr marL="2286000" algn="l" defTabSz="914400" rtl="0" eaLnBrk="1" latinLnBrk="0" hangingPunct="1">
      <a:defRPr sz="1600" kern="1200">
        <a:solidFill>
          <a:schemeClr val="tx1"/>
        </a:solidFill>
        <a:latin typeface="Arial" charset="0"/>
        <a:ea typeface="宋体" charset="-122"/>
        <a:cs typeface="+mn-cs"/>
      </a:defRPr>
    </a:lvl6pPr>
    <a:lvl7pPr marL="2743200" algn="l" defTabSz="914400" rtl="0" eaLnBrk="1" latinLnBrk="0" hangingPunct="1">
      <a:defRPr sz="1600" kern="1200">
        <a:solidFill>
          <a:schemeClr val="tx1"/>
        </a:solidFill>
        <a:latin typeface="Arial" charset="0"/>
        <a:ea typeface="宋体" charset="-122"/>
        <a:cs typeface="+mn-cs"/>
      </a:defRPr>
    </a:lvl7pPr>
    <a:lvl8pPr marL="3200400" algn="l" defTabSz="914400" rtl="0" eaLnBrk="1" latinLnBrk="0" hangingPunct="1">
      <a:defRPr sz="1600" kern="1200">
        <a:solidFill>
          <a:schemeClr val="tx1"/>
        </a:solidFill>
        <a:latin typeface="Arial" charset="0"/>
        <a:ea typeface="宋体" charset="-122"/>
        <a:cs typeface="+mn-cs"/>
      </a:defRPr>
    </a:lvl8pPr>
    <a:lvl9pPr marL="3657600" algn="l" defTabSz="914400" rtl="0" eaLnBrk="1" latinLnBrk="0" hangingPunct="1">
      <a:defRPr sz="1600"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CC"/>
    <a:srgbClr val="CC0000"/>
    <a:srgbClr val="FF3300"/>
    <a:srgbClr val="FF0000"/>
    <a:srgbClr val="000000"/>
    <a:srgbClr val="FF66FF"/>
    <a:srgbClr val="FF6699"/>
    <a:srgbClr val="FFFF00"/>
  </p:clrMru>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主题样式 1 - 强调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12C8C85-51F0-491E-9774-3900AFEF0FD7}" styleName="浅色样式 2 - 强调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597" autoAdjust="0"/>
    <p:restoredTop sz="94471" autoAdjust="0"/>
  </p:normalViewPr>
  <p:slideViewPr>
    <p:cSldViewPr>
      <p:cViewPr>
        <p:scale>
          <a:sx n="80" d="100"/>
          <a:sy n="80" d="100"/>
        </p:scale>
        <p:origin x="-948" y="-3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1476" y="-102"/>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presProps" Target="presProps.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handoutMaster" Target="handoutMasters/handoutMaster1.xml"/><Relationship Id="rId8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viewProps" Target="view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atin typeface="Arial" pitchFamily="34" charset="0"/>
                <a:ea typeface="宋体" pitchFamily="2" charset="-122"/>
              </a:defRPr>
            </a:lvl1pPr>
          </a:lstStyle>
          <a:p>
            <a:pPr>
              <a:defRPr/>
            </a:pPr>
            <a:endParaRPr lang="zh-CN" altLang="en-US"/>
          </a:p>
        </p:txBody>
      </p:sp>
      <p:sp>
        <p:nvSpPr>
          <p:cNvPr id="3" name="日期占位符 2"/>
          <p:cNvSpPr>
            <a:spLocks noGrp="1"/>
          </p:cNvSpPr>
          <p:nvPr>
            <p:ph type="dt" sz="quarter" idx="1"/>
          </p:nvPr>
        </p:nvSpPr>
        <p:spPr>
          <a:xfrm>
            <a:off x="5180013" y="0"/>
            <a:ext cx="3962400" cy="342900"/>
          </a:xfrm>
          <a:prstGeom prst="rect">
            <a:avLst/>
          </a:prstGeom>
        </p:spPr>
        <p:txBody>
          <a:bodyPr vert="horz" lIns="91440" tIns="45720" rIns="91440" bIns="45720" rtlCol="0"/>
          <a:lstStyle>
            <a:lvl1pPr algn="r">
              <a:defRPr sz="1200">
                <a:latin typeface="Arial" pitchFamily="34" charset="0"/>
                <a:ea typeface="宋体" pitchFamily="2" charset="-122"/>
              </a:defRPr>
            </a:lvl1pPr>
          </a:lstStyle>
          <a:p>
            <a:pPr>
              <a:defRPr/>
            </a:pPr>
            <a:fld id="{CAC902D1-0545-409B-AFF2-E77AB4224522}" type="datetimeFigureOut">
              <a:rPr lang="zh-CN" altLang="en-US"/>
              <a:pPr>
                <a:defRPr/>
              </a:pPr>
              <a:t>2016-9-8</a:t>
            </a:fld>
            <a:endParaRPr lang="zh-CN" altLang="en-US"/>
          </a:p>
        </p:txBody>
      </p:sp>
      <p:sp>
        <p:nvSpPr>
          <p:cNvPr id="4" name="页脚占位符 3"/>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a:defRPr sz="1200">
                <a:latin typeface="Arial" pitchFamily="34" charset="0"/>
                <a:ea typeface="宋体" pitchFamily="2" charset="-122"/>
              </a:defRPr>
            </a:lvl1pPr>
          </a:lstStyle>
          <a:p>
            <a:pPr>
              <a:defRPr/>
            </a:pPr>
            <a:endParaRPr lang="zh-CN" altLang="en-US"/>
          </a:p>
        </p:txBody>
      </p:sp>
      <p:sp>
        <p:nvSpPr>
          <p:cNvPr id="5" name="灯片编号占位符 4"/>
          <p:cNvSpPr>
            <a:spLocks noGrp="1"/>
          </p:cNvSpPr>
          <p:nvPr>
            <p:ph type="sldNum" sz="quarter" idx="3"/>
          </p:nvPr>
        </p:nvSpPr>
        <p:spPr>
          <a:xfrm>
            <a:off x="5180013" y="6513513"/>
            <a:ext cx="3962400" cy="342900"/>
          </a:xfrm>
          <a:prstGeom prst="rect">
            <a:avLst/>
          </a:prstGeom>
        </p:spPr>
        <p:txBody>
          <a:bodyPr vert="horz" lIns="91440" tIns="45720" rIns="91440" bIns="45720" rtlCol="0" anchor="b"/>
          <a:lstStyle>
            <a:lvl1pPr algn="r">
              <a:defRPr sz="1200">
                <a:latin typeface="Arial" pitchFamily="34" charset="0"/>
                <a:ea typeface="宋体" pitchFamily="2" charset="-122"/>
              </a:defRPr>
            </a:lvl1pPr>
          </a:lstStyle>
          <a:p>
            <a:pPr>
              <a:defRPr/>
            </a:pPr>
            <a:fld id="{FE719456-DB50-40E7-A618-FD1AF73EFEC4}"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atin typeface="Arial" pitchFamily="34" charset="0"/>
                <a:ea typeface="宋体" pitchFamily="2" charset="-122"/>
              </a:defRPr>
            </a:lvl1pPr>
          </a:lstStyle>
          <a:p>
            <a:pPr>
              <a:defRPr/>
            </a:pPr>
            <a:endParaRPr lang="zh-CN" altLang="en-US"/>
          </a:p>
        </p:txBody>
      </p:sp>
      <p:sp>
        <p:nvSpPr>
          <p:cNvPr id="3" name="日期占位符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atin typeface="Arial" pitchFamily="34" charset="0"/>
                <a:ea typeface="宋体" pitchFamily="2" charset="-122"/>
              </a:defRPr>
            </a:lvl1pPr>
          </a:lstStyle>
          <a:p>
            <a:pPr>
              <a:defRPr/>
            </a:pPr>
            <a:fld id="{B91EE09E-8DF6-4326-9A58-B348B4079F6A}" type="datetimeFigureOut">
              <a:rPr lang="zh-CN" altLang="en-US"/>
              <a:pPr>
                <a:defRPr/>
              </a:pPr>
              <a:t>2016-9-8</a:t>
            </a:fld>
            <a:endParaRPr lang="zh-CN" altLang="en-US"/>
          </a:p>
        </p:txBody>
      </p:sp>
      <p:sp>
        <p:nvSpPr>
          <p:cNvPr id="4" name="幻灯片图像占位符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914400" y="3257550"/>
            <a:ext cx="7315200" cy="3086100"/>
          </a:xfrm>
          <a:prstGeom prst="rect">
            <a:avLst/>
          </a:prstGeom>
        </p:spPr>
        <p:txBody>
          <a:bodyPr vert="horz" wrap="square" lIns="91440" tIns="45720" rIns="91440" bIns="45720" numCol="1" anchor="t" anchorCtr="0" compatLnSpc="1">
            <a:prstTxWarp prst="textNoShape">
              <a:avLst/>
            </a:prstTxWarp>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6" name="页脚占位符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atin typeface="Arial" pitchFamily="34" charset="0"/>
                <a:ea typeface="宋体" pitchFamily="2" charset="-122"/>
              </a:defRPr>
            </a:lvl1pPr>
          </a:lstStyle>
          <a:p>
            <a:pPr>
              <a:defRPr/>
            </a:pPr>
            <a:endParaRPr lang="zh-CN" altLang="en-US"/>
          </a:p>
        </p:txBody>
      </p:sp>
      <p:sp>
        <p:nvSpPr>
          <p:cNvPr id="7" name="灯片编号占位符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atin typeface="Arial" pitchFamily="34" charset="0"/>
                <a:ea typeface="宋体" pitchFamily="2" charset="-122"/>
              </a:defRPr>
            </a:lvl1pPr>
          </a:lstStyle>
          <a:p>
            <a:pPr>
              <a:defRPr/>
            </a:pPr>
            <a:fld id="{015C7C69-FFAA-4825-8C2E-3FBDFC54B92E}"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zh-CN" altLang="en-US" sz="1800">
                <a:latin typeface="Arial" pitchFamily="34" charset="0"/>
                <a:ea typeface="宋体" pitchFamily="2" charset="-122"/>
              </a:endParaRPr>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zh-CN" altLang="en-US" sz="1800">
                <a:latin typeface="Arial" pitchFamily="34" charset="0"/>
                <a:ea typeface="宋体" pitchFamily="2" charset="-122"/>
              </a:endParaRPr>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zh-CN" altLang="en-US" sz="1800">
              <a:latin typeface="Arial" pitchFamily="34" charset="0"/>
              <a:ea typeface="宋体" pitchFamily="2" charset="-122"/>
            </a:endParaRPr>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zh-CN" altLang="en-US" sz="1800">
                <a:latin typeface="Arial" pitchFamily="34" charset="0"/>
                <a:ea typeface="宋体" pitchFamily="2" charset="-122"/>
              </a:endParaRPr>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zh-CN" altLang="en-US" sz="1800">
                  <a:latin typeface="Arial" pitchFamily="34" charset="0"/>
                  <a:ea typeface="宋体" pitchFamily="2" charset="-122"/>
                </a:endParaRPr>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zh-CN" altLang="en-US" sz="1800">
                  <a:latin typeface="Arial" pitchFamily="34" charset="0"/>
                  <a:ea typeface="宋体" pitchFamily="2" charset="-122"/>
                </a:endParaRPr>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zh-CN" altLang="en-US" sz="1800">
                  <a:latin typeface="Arial" pitchFamily="34" charset="0"/>
                  <a:ea typeface="宋体" pitchFamily="2" charset="-122"/>
                </a:endParaRPr>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zh-CN" altLang="en-US" sz="1800">
                  <a:latin typeface="Arial" pitchFamily="34" charset="0"/>
                  <a:ea typeface="宋体" pitchFamily="2" charset="-122"/>
                </a:endParaRPr>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zh-CN" altLang="en-US" sz="1800">
                  <a:latin typeface="Arial" pitchFamily="34" charset="0"/>
                  <a:ea typeface="宋体" pitchFamily="2" charset="-122"/>
                </a:endParaRPr>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zh-CN" altLang="en-US" sz="1800">
                <a:latin typeface="Arial" pitchFamily="34" charset="0"/>
                <a:ea typeface="宋体" pitchFamily="2" charset="-122"/>
              </a:endParaRPr>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zh-CN" altLang="en-US" sz="1800">
                <a:latin typeface="Arial" pitchFamily="34" charset="0"/>
                <a:ea typeface="宋体" pitchFamily="2" charset="-122"/>
              </a:endParaRPr>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zh-CN" altLang="en-US" sz="1800">
                <a:latin typeface="Arial" pitchFamily="34" charset="0"/>
                <a:ea typeface="宋体" pitchFamily="2" charset="-122"/>
              </a:endParaRPr>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zh-CN" altLang="en-US" sz="1800">
                <a:latin typeface="Arial" pitchFamily="34" charset="0"/>
                <a:ea typeface="宋体" pitchFamily="2" charset="-122"/>
              </a:endParaRPr>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zh-CN" altLang="en-US" sz="1800">
                <a:latin typeface="Arial" pitchFamily="34" charset="0"/>
                <a:ea typeface="宋体" pitchFamily="2" charset="-122"/>
              </a:endParaRPr>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zh-CN" altLang="en-US" sz="1800">
                <a:latin typeface="Arial" pitchFamily="34" charset="0"/>
                <a:ea typeface="宋体" pitchFamily="2" charset="-122"/>
              </a:endParaRPr>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zh-CN" altLang="en-US" sz="1800">
                <a:latin typeface="Arial" pitchFamily="34" charset="0"/>
                <a:ea typeface="宋体" pitchFamily="2" charset="-122"/>
              </a:endParaRPr>
            </a:p>
          </p:txBody>
        </p:sp>
      </p:grpSp>
      <p:sp>
        <p:nvSpPr>
          <p:cNvPr id="12310" name="Rectangle 22"/>
          <p:cNvSpPr>
            <a:spLocks noGrp="1" noChangeArrowheads="1"/>
          </p:cNvSpPr>
          <p:nvPr>
            <p:ph type="ctrTitle" sz="quarter"/>
          </p:nvPr>
        </p:nvSpPr>
        <p:spPr>
          <a:xfrm>
            <a:off x="457200" y="1447800"/>
            <a:ext cx="8229600" cy="1736725"/>
          </a:xfrm>
        </p:spPr>
        <p:txBody>
          <a:bodyPr/>
          <a:lstStyle>
            <a:lvl1pPr>
              <a:defRPr sz="5400"/>
            </a:lvl1pPr>
          </a:lstStyle>
          <a:p>
            <a:r>
              <a:rPr lang="zh-CN" altLang="en-US"/>
              <a:t>单击此处编辑母版标题样式</a:t>
            </a:r>
          </a:p>
        </p:txBody>
      </p:sp>
      <p:sp>
        <p:nvSpPr>
          <p:cNvPr id="1231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zh-CN" altLang="en-US"/>
              <a:t>单击此处编辑母版副标题样式</a:t>
            </a:r>
          </a:p>
        </p:txBody>
      </p:sp>
      <p:sp>
        <p:nvSpPr>
          <p:cNvPr id="24" name="Rectangle 24"/>
          <p:cNvSpPr>
            <a:spLocks noGrp="1" noChangeArrowheads="1"/>
          </p:cNvSpPr>
          <p:nvPr>
            <p:ph type="dt" sz="quarter" idx="10"/>
          </p:nvPr>
        </p:nvSpPr>
        <p:spPr/>
        <p:txBody>
          <a:bodyPr/>
          <a:lstStyle>
            <a:lvl1pPr>
              <a:defRPr/>
            </a:lvl1pPr>
          </a:lstStyle>
          <a:p>
            <a:pPr>
              <a:defRPr/>
            </a:pPr>
            <a:endParaRPr lang="en-US" altLang="zh-CN"/>
          </a:p>
        </p:txBody>
      </p:sp>
      <p:sp>
        <p:nvSpPr>
          <p:cNvPr id="25" name="Rectangle 25"/>
          <p:cNvSpPr>
            <a:spLocks noGrp="1" noChangeArrowheads="1"/>
          </p:cNvSpPr>
          <p:nvPr>
            <p:ph type="sldNum" sz="quarter" idx="11"/>
          </p:nvPr>
        </p:nvSpPr>
        <p:spPr/>
        <p:txBody>
          <a:bodyPr/>
          <a:lstStyle>
            <a:lvl1pPr>
              <a:defRPr/>
            </a:lvl1pPr>
          </a:lstStyle>
          <a:p>
            <a:pPr>
              <a:defRPr/>
            </a:pPr>
            <a:fld id="{FCD904A9-E7BA-434E-9948-3464E1E94AB1}" type="slidenum">
              <a:rPr lang="en-US" altLang="zh-CN"/>
              <a:pPr>
                <a:defRPr/>
              </a:pPr>
              <a:t>‹#›</a:t>
            </a:fld>
            <a:endParaRPr lang="en-US" altLang="zh-CN"/>
          </a:p>
        </p:txBody>
      </p:sp>
      <p:sp>
        <p:nvSpPr>
          <p:cNvPr id="26" name="Rectangle 26"/>
          <p:cNvSpPr>
            <a:spLocks noGrp="1" noChangeArrowheads="1"/>
          </p:cNvSpPr>
          <p:nvPr>
            <p:ph type="ftr" sz="quarter" idx="12"/>
          </p:nvPr>
        </p:nvSpPr>
        <p:spPr/>
        <p:txBody>
          <a:bodyPr/>
          <a:lstStyle>
            <a:lvl1pPr>
              <a:defRPr/>
            </a:lvl1pPr>
          </a:lstStyle>
          <a:p>
            <a:pPr>
              <a:defRPr/>
            </a:pPr>
            <a:endParaRPr lang="en-US" altLang="zh-CN"/>
          </a:p>
        </p:txBody>
      </p:sp>
    </p:spTree>
  </p:cSld>
  <p:clrMapOvr>
    <a:masterClrMapping/>
  </p:clrMapOvr>
  <p:transition>
    <p:pull dir="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2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2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26"/>
          <p:cNvSpPr>
            <a:spLocks noGrp="1" noChangeArrowheads="1"/>
          </p:cNvSpPr>
          <p:nvPr>
            <p:ph type="sldNum" sz="quarter" idx="12"/>
          </p:nvPr>
        </p:nvSpPr>
        <p:spPr>
          <a:ln/>
        </p:spPr>
        <p:txBody>
          <a:bodyPr/>
          <a:lstStyle>
            <a:lvl1pPr>
              <a:defRPr/>
            </a:lvl1pPr>
          </a:lstStyle>
          <a:p>
            <a:pPr>
              <a:defRPr/>
            </a:pPr>
            <a:fld id="{F94D8313-2B1D-410C-B390-599B775DA122}" type="slidenum">
              <a:rPr lang="en-US" altLang="zh-CN"/>
              <a:pPr>
                <a:defRPr/>
              </a:pPr>
              <a:t>‹#›</a:t>
            </a:fld>
            <a:endParaRPr lang="en-US" altLang="zh-CN"/>
          </a:p>
        </p:txBody>
      </p:sp>
    </p:spTree>
  </p:cSld>
  <p:clrMapOvr>
    <a:masterClrMapping/>
  </p:clrMapOvr>
  <p:transition>
    <p:pull dir="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28600"/>
            <a:ext cx="2057400" cy="58674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28600"/>
            <a:ext cx="6019800" cy="58674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2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2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26"/>
          <p:cNvSpPr>
            <a:spLocks noGrp="1" noChangeArrowheads="1"/>
          </p:cNvSpPr>
          <p:nvPr>
            <p:ph type="sldNum" sz="quarter" idx="12"/>
          </p:nvPr>
        </p:nvSpPr>
        <p:spPr>
          <a:ln/>
        </p:spPr>
        <p:txBody>
          <a:bodyPr/>
          <a:lstStyle>
            <a:lvl1pPr>
              <a:defRPr/>
            </a:lvl1pPr>
          </a:lstStyle>
          <a:p>
            <a:pPr>
              <a:defRPr/>
            </a:pPr>
            <a:fld id="{B8116584-85D1-4B51-9166-285A920080D8}" type="slidenum">
              <a:rPr lang="en-US" altLang="zh-CN"/>
              <a:pPr>
                <a:defRPr/>
              </a:pPr>
              <a:t>‹#›</a:t>
            </a:fld>
            <a:endParaRPr lang="en-US" altLang="zh-CN"/>
          </a:p>
        </p:txBody>
      </p:sp>
    </p:spTree>
  </p:cSld>
  <p:clrMapOvr>
    <a:masterClrMapping/>
  </p:clrMapOvr>
  <p:transition>
    <p:pull dir="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标题，文本与两项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28600"/>
            <a:ext cx="8229600" cy="1143000"/>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57200" y="1600200"/>
            <a:ext cx="4038600" cy="4495800"/>
          </a:xfrm>
        </p:spPr>
        <p:txBody>
          <a:bodyPr/>
          <a:lstStyle>
            <a:lvl1pPr>
              <a:buClr>
                <a:srgbClr val="002060"/>
              </a:buClr>
              <a:buSzPct val="85000"/>
              <a:buFont typeface="Wingdings" pitchFamily="2" charset="2"/>
              <a:buChar char="l"/>
              <a:defRPr>
                <a:solidFill>
                  <a:srgbClr val="002060"/>
                </a:solidFill>
                <a:latin typeface="黑体" pitchFamily="2" charset="-122"/>
                <a:ea typeface="黑体" pitchFamily="2" charset="-122"/>
              </a:defRPr>
            </a:lvl1pPr>
            <a:lvl2pPr>
              <a:defRPr>
                <a:solidFill>
                  <a:srgbClr val="002060"/>
                </a:solidFill>
                <a:latin typeface="黑体" pitchFamily="2" charset="-122"/>
                <a:ea typeface="黑体" pitchFamily="2" charset="-122"/>
              </a:defRPr>
            </a:lvl2pPr>
            <a:lvl3pPr>
              <a:defRPr>
                <a:solidFill>
                  <a:srgbClr val="002060"/>
                </a:solidFill>
                <a:latin typeface="黑体" pitchFamily="2" charset="-122"/>
                <a:ea typeface="黑体" pitchFamily="2" charset="-122"/>
              </a:defRPr>
            </a:lvl3pPr>
            <a:lvl4pPr>
              <a:defRPr>
                <a:solidFill>
                  <a:srgbClr val="002060"/>
                </a:solidFill>
                <a:latin typeface="黑体" pitchFamily="2" charset="-122"/>
                <a:ea typeface="黑体" pitchFamily="2" charset="-122"/>
              </a:defRPr>
            </a:lvl4pPr>
            <a:lvl5pPr>
              <a:defRPr>
                <a:solidFill>
                  <a:srgbClr val="002060"/>
                </a:solidFill>
                <a:latin typeface="黑体" pitchFamily="2" charset="-122"/>
                <a:ea typeface="黑体" pitchFamily="2" charset="-122"/>
              </a:defRPr>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内容占位符 3"/>
          <p:cNvSpPr>
            <a:spLocks noGrp="1"/>
          </p:cNvSpPr>
          <p:nvPr>
            <p:ph sz="quarter" idx="2"/>
          </p:nvPr>
        </p:nvSpPr>
        <p:spPr>
          <a:xfrm>
            <a:off x="4648200" y="1600200"/>
            <a:ext cx="4038600" cy="21717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内容占位符 4"/>
          <p:cNvSpPr>
            <a:spLocks noGrp="1"/>
          </p:cNvSpPr>
          <p:nvPr>
            <p:ph sz="quarter" idx="3"/>
          </p:nvPr>
        </p:nvSpPr>
        <p:spPr>
          <a:xfrm>
            <a:off x="4648200" y="3924300"/>
            <a:ext cx="4038600" cy="21717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Rectangle 24"/>
          <p:cNvSpPr>
            <a:spLocks noGrp="1" noChangeArrowheads="1"/>
          </p:cNvSpPr>
          <p:nvPr>
            <p:ph type="dt" sz="half" idx="10"/>
          </p:nvPr>
        </p:nvSpPr>
        <p:spPr>
          <a:ln/>
        </p:spPr>
        <p:txBody>
          <a:bodyPr/>
          <a:lstStyle>
            <a:lvl1pPr>
              <a:defRPr/>
            </a:lvl1pPr>
          </a:lstStyle>
          <a:p>
            <a:pPr>
              <a:defRPr/>
            </a:pPr>
            <a:endParaRPr lang="en-US" altLang="zh-CN"/>
          </a:p>
        </p:txBody>
      </p:sp>
      <p:sp>
        <p:nvSpPr>
          <p:cNvPr id="7" name="Rectangle 25"/>
          <p:cNvSpPr>
            <a:spLocks noGrp="1" noChangeArrowheads="1"/>
          </p:cNvSpPr>
          <p:nvPr>
            <p:ph type="ftr" sz="quarter" idx="11"/>
          </p:nvPr>
        </p:nvSpPr>
        <p:spPr>
          <a:ln/>
        </p:spPr>
        <p:txBody>
          <a:bodyPr/>
          <a:lstStyle>
            <a:lvl1pPr>
              <a:defRPr/>
            </a:lvl1pPr>
          </a:lstStyle>
          <a:p>
            <a:pPr>
              <a:defRPr/>
            </a:pPr>
            <a:endParaRPr lang="en-US" altLang="zh-CN"/>
          </a:p>
        </p:txBody>
      </p:sp>
      <p:sp>
        <p:nvSpPr>
          <p:cNvPr id="8" name="Rectangle 26"/>
          <p:cNvSpPr>
            <a:spLocks noGrp="1" noChangeArrowheads="1"/>
          </p:cNvSpPr>
          <p:nvPr>
            <p:ph type="sldNum" sz="quarter" idx="12"/>
          </p:nvPr>
        </p:nvSpPr>
        <p:spPr>
          <a:ln/>
        </p:spPr>
        <p:txBody>
          <a:bodyPr/>
          <a:lstStyle>
            <a:lvl1pPr>
              <a:defRPr/>
            </a:lvl1pPr>
          </a:lstStyle>
          <a:p>
            <a:pPr>
              <a:defRPr/>
            </a:pPr>
            <a:fld id="{AE3A8200-B7A2-4298-9F23-1056C5769F45}" type="slidenum">
              <a:rPr lang="en-US" altLang="zh-CN"/>
              <a:pPr>
                <a:defRPr/>
              </a:pPr>
              <a:t>‹#›</a:t>
            </a:fld>
            <a:endParaRPr lang="en-US" altLang="zh-CN"/>
          </a:p>
        </p:txBody>
      </p:sp>
    </p:spTree>
  </p:cSld>
  <p:clrMapOvr>
    <a:masterClrMapping/>
  </p:clrMapOvr>
  <p:transition>
    <p:pull dir="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28600"/>
            <a:ext cx="8229600" cy="1143000"/>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57200" y="1600200"/>
            <a:ext cx="4038600" cy="4495800"/>
          </a:xfrm>
        </p:spPr>
        <p:txBody>
          <a:bodyPr/>
          <a:lstStyle>
            <a:lvl1pPr algn="l" rtl="0" fontAlgn="base">
              <a:spcBef>
                <a:spcPct val="20000"/>
              </a:spcBef>
              <a:spcAft>
                <a:spcPct val="0"/>
              </a:spcAft>
              <a:buClr>
                <a:srgbClr val="002060"/>
              </a:buClr>
              <a:buSzPct val="85000"/>
              <a:buFont typeface="Wingdings" pitchFamily="2" charset="2"/>
              <a:buChar char="l"/>
              <a:defRPr lang="zh-CN" altLang="en-US" sz="3200" dirty="0" smtClean="0">
                <a:solidFill>
                  <a:srgbClr val="002060"/>
                </a:solidFill>
                <a:latin typeface="黑体" pitchFamily="2" charset="-122"/>
                <a:ea typeface="黑体" pitchFamily="2" charset="-122"/>
                <a:cs typeface="+mn-cs"/>
              </a:defRPr>
            </a:lvl1pPr>
            <a:lvl2pPr algn="l" rtl="0" fontAlgn="base">
              <a:spcBef>
                <a:spcPct val="20000"/>
              </a:spcBef>
              <a:spcAft>
                <a:spcPct val="0"/>
              </a:spcAft>
              <a:defRPr lang="zh-CN" altLang="en-US" sz="3200" dirty="0" smtClean="0">
                <a:solidFill>
                  <a:srgbClr val="002060"/>
                </a:solidFill>
                <a:latin typeface="黑体" pitchFamily="2" charset="-122"/>
                <a:ea typeface="黑体" pitchFamily="2" charset="-122"/>
                <a:cs typeface="+mn-cs"/>
              </a:defRPr>
            </a:lvl2pPr>
            <a:lvl3pPr algn="l" rtl="0" fontAlgn="base">
              <a:spcBef>
                <a:spcPct val="20000"/>
              </a:spcBef>
              <a:spcAft>
                <a:spcPct val="0"/>
              </a:spcAft>
              <a:defRPr lang="zh-CN" altLang="en-US" sz="3200" dirty="0" smtClean="0">
                <a:solidFill>
                  <a:srgbClr val="002060"/>
                </a:solidFill>
                <a:latin typeface="黑体" pitchFamily="2" charset="-122"/>
                <a:ea typeface="黑体" pitchFamily="2" charset="-122"/>
                <a:cs typeface="+mn-cs"/>
              </a:defRPr>
            </a:lvl3pPr>
            <a:lvl4pPr algn="l" rtl="0" fontAlgn="base">
              <a:spcBef>
                <a:spcPct val="20000"/>
              </a:spcBef>
              <a:spcAft>
                <a:spcPct val="0"/>
              </a:spcAft>
              <a:defRPr lang="zh-CN" altLang="en-US" sz="3200" dirty="0" smtClean="0">
                <a:solidFill>
                  <a:srgbClr val="002060"/>
                </a:solidFill>
                <a:latin typeface="黑体" pitchFamily="2" charset="-122"/>
                <a:ea typeface="黑体" pitchFamily="2" charset="-122"/>
                <a:cs typeface="+mn-cs"/>
              </a:defRPr>
            </a:lvl4pPr>
            <a:lvl5pPr algn="l" rtl="0" fontAlgn="base">
              <a:spcBef>
                <a:spcPct val="20000"/>
              </a:spcBef>
              <a:spcAft>
                <a:spcPct val="0"/>
              </a:spcAft>
              <a:defRPr lang="zh-CN" altLang="en-US" sz="3200" dirty="0" smtClean="0">
                <a:solidFill>
                  <a:srgbClr val="002060"/>
                </a:solidFill>
                <a:latin typeface="黑体" pitchFamily="2" charset="-122"/>
                <a:ea typeface="黑体" pitchFamily="2" charset="-122"/>
                <a:cs typeface="+mn-cs"/>
              </a:defRPr>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内容占位符 3"/>
          <p:cNvSpPr>
            <a:spLocks noGrp="1"/>
          </p:cNvSpPr>
          <p:nvPr>
            <p:ph sz="half" idx="2"/>
          </p:nvPr>
        </p:nvSpPr>
        <p:spPr>
          <a:xfrm>
            <a:off x="4648200" y="1600200"/>
            <a:ext cx="4038600" cy="44958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2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2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26"/>
          <p:cNvSpPr>
            <a:spLocks noGrp="1" noChangeArrowheads="1"/>
          </p:cNvSpPr>
          <p:nvPr>
            <p:ph type="sldNum" sz="quarter" idx="12"/>
          </p:nvPr>
        </p:nvSpPr>
        <p:spPr>
          <a:ln/>
        </p:spPr>
        <p:txBody>
          <a:bodyPr/>
          <a:lstStyle>
            <a:lvl1pPr>
              <a:defRPr/>
            </a:lvl1pPr>
          </a:lstStyle>
          <a:p>
            <a:pPr>
              <a:defRPr/>
            </a:pPr>
            <a:fld id="{BAA1CB50-9E1B-41A4-B164-5DB071614BE9}" type="slidenum">
              <a:rPr lang="en-US" altLang="zh-CN"/>
              <a:pPr>
                <a:defRPr/>
              </a:pPr>
              <a:t>‹#›</a:t>
            </a:fld>
            <a:endParaRPr lang="en-US" altLang="zh-CN"/>
          </a:p>
        </p:txBody>
      </p:sp>
    </p:spTree>
  </p:cSld>
  <p:clrMapOvr>
    <a:masterClrMapping/>
  </p:clrMapOvr>
  <p:transition>
    <p:pull dir="ru"/>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50178" name="Rectangle 2"/>
          <p:cNvSpPr>
            <a:spLocks noGrp="1" noChangeArrowheads="1"/>
          </p:cNvSpPr>
          <p:nvPr>
            <p:ph type="ctrTitle"/>
          </p:nvPr>
        </p:nvSpPr>
        <p:spPr>
          <a:xfrm>
            <a:off x="685800" y="2130425"/>
            <a:ext cx="7772400" cy="1470025"/>
          </a:xfrm>
        </p:spPr>
        <p:txBody>
          <a:bodyPr/>
          <a:lstStyle>
            <a:lvl1pPr>
              <a:defRPr/>
            </a:lvl1pPr>
          </a:lstStyle>
          <a:p>
            <a:r>
              <a:rPr lang="zh-CN" altLang="en-US"/>
              <a:t>单击此处编辑母版标题样式</a:t>
            </a:r>
          </a:p>
        </p:txBody>
      </p:sp>
      <p:sp>
        <p:nvSpPr>
          <p:cNvPr id="50179"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zh-CN" altLang="en-US"/>
              <a:t>单击此处编辑母版副标题样式</a:t>
            </a:r>
          </a:p>
        </p:txBody>
      </p:sp>
      <p:sp>
        <p:nvSpPr>
          <p:cNvPr id="4" name="Rectangle 4"/>
          <p:cNvSpPr>
            <a:spLocks noGrp="1" noChangeArrowheads="1"/>
          </p:cNvSpPr>
          <p:nvPr>
            <p:ph type="dt" sz="half" idx="10"/>
          </p:nvPr>
        </p:nvSpPr>
        <p:spPr>
          <a:ln/>
        </p:spPr>
        <p:txBody>
          <a:bodyPr/>
          <a:lstStyle>
            <a:lvl1pPr>
              <a:defRPr/>
            </a:lvl1pPr>
          </a:lstStyle>
          <a:p>
            <a:pPr>
              <a:defRPr/>
            </a:pPr>
            <a:fld id="{335E794E-59C0-4FF8-9FFB-74D0F071B700}" type="datetimeFigureOut">
              <a:rPr lang="zh-CN" altLang="en-US"/>
              <a:pPr>
                <a:defRPr/>
              </a:pPr>
              <a:t>2016-9-8</a:t>
            </a:fld>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32CCEF6D-A6F7-4D73-A651-F4E75D343FF5}" type="slidenum">
              <a:rPr lang="zh-CN" altLang="en-US"/>
              <a:pPr>
                <a:defRPr/>
              </a:pPr>
              <a:t>‹#›</a:t>
            </a:fld>
            <a:endParaRPr lang="en-US" altLang="zh-CN"/>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4"/>
          <p:cNvSpPr>
            <a:spLocks noGrp="1" noChangeArrowheads="1"/>
          </p:cNvSpPr>
          <p:nvPr>
            <p:ph type="dt" sz="half" idx="10"/>
          </p:nvPr>
        </p:nvSpPr>
        <p:spPr>
          <a:ln/>
        </p:spPr>
        <p:txBody>
          <a:bodyPr/>
          <a:lstStyle>
            <a:lvl1pPr>
              <a:defRPr/>
            </a:lvl1pPr>
          </a:lstStyle>
          <a:p>
            <a:pPr>
              <a:defRPr/>
            </a:pPr>
            <a:fld id="{C187EB03-43CA-4160-A27F-7B3E556188E3}" type="datetimeFigureOut">
              <a:rPr lang="zh-CN" altLang="en-US"/>
              <a:pPr>
                <a:defRPr/>
              </a:pPr>
              <a:t>2016-9-8</a:t>
            </a:fld>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2ABD7192-B968-45EA-BAF3-D3A201133635}" type="slidenum">
              <a:rPr lang="zh-CN" altLang="en-US"/>
              <a:pPr>
                <a:defRPr/>
              </a:pPr>
              <a:t>‹#›</a:t>
            </a:fld>
            <a:endParaRPr lang="en-US" altLang="zh-CN"/>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Rectangle 4"/>
          <p:cNvSpPr>
            <a:spLocks noGrp="1" noChangeArrowheads="1"/>
          </p:cNvSpPr>
          <p:nvPr>
            <p:ph type="dt" sz="half" idx="10"/>
          </p:nvPr>
        </p:nvSpPr>
        <p:spPr>
          <a:ln/>
        </p:spPr>
        <p:txBody>
          <a:bodyPr/>
          <a:lstStyle>
            <a:lvl1pPr>
              <a:defRPr/>
            </a:lvl1pPr>
          </a:lstStyle>
          <a:p>
            <a:pPr>
              <a:defRPr/>
            </a:pPr>
            <a:fld id="{C52F496B-1219-4055-B199-94D8C9D6B285}" type="datetimeFigureOut">
              <a:rPr lang="zh-CN" altLang="en-US"/>
              <a:pPr>
                <a:defRPr/>
              </a:pPr>
              <a:t>2016-9-8</a:t>
            </a:fld>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6ECAB1A9-E5A5-4838-A013-1E1260529256}" type="slidenum">
              <a:rPr lang="zh-CN" altLang="en-US"/>
              <a:pPr>
                <a:defRPr/>
              </a:pPr>
              <a:t>‹#›</a:t>
            </a:fld>
            <a:endParaRPr lang="en-US" altLang="zh-CN"/>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Rectangle 4"/>
          <p:cNvSpPr>
            <a:spLocks noGrp="1" noChangeArrowheads="1"/>
          </p:cNvSpPr>
          <p:nvPr>
            <p:ph type="dt" sz="half" idx="10"/>
          </p:nvPr>
        </p:nvSpPr>
        <p:spPr>
          <a:ln/>
        </p:spPr>
        <p:txBody>
          <a:bodyPr/>
          <a:lstStyle>
            <a:lvl1pPr>
              <a:defRPr/>
            </a:lvl1pPr>
          </a:lstStyle>
          <a:p>
            <a:pPr>
              <a:defRPr/>
            </a:pPr>
            <a:fld id="{4776073D-720B-477D-819B-92B2715C6663}" type="datetimeFigureOut">
              <a:rPr lang="zh-CN" altLang="en-US"/>
              <a:pPr>
                <a:defRPr/>
              </a:pPr>
              <a:t>2016-9-8</a:t>
            </a:fld>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8AB6139C-D428-4DE4-92F4-501DFF499884}" type="slidenum">
              <a:rPr lang="zh-CN" altLang="en-US"/>
              <a:pPr>
                <a:defRPr/>
              </a:pPr>
              <a:t>‹#›</a:t>
            </a:fld>
            <a:endParaRPr lang="en-US" altLang="zh-CN"/>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Rectangle 4"/>
          <p:cNvSpPr>
            <a:spLocks noGrp="1" noChangeArrowheads="1"/>
          </p:cNvSpPr>
          <p:nvPr>
            <p:ph type="dt" sz="half" idx="10"/>
          </p:nvPr>
        </p:nvSpPr>
        <p:spPr>
          <a:ln/>
        </p:spPr>
        <p:txBody>
          <a:bodyPr/>
          <a:lstStyle>
            <a:lvl1pPr>
              <a:defRPr/>
            </a:lvl1pPr>
          </a:lstStyle>
          <a:p>
            <a:pPr>
              <a:defRPr/>
            </a:pPr>
            <a:fld id="{F28C1159-D55F-4EFB-B07A-0372B269F8A6}" type="datetimeFigureOut">
              <a:rPr lang="zh-CN" altLang="en-US"/>
              <a:pPr>
                <a:defRPr/>
              </a:pPr>
              <a:t>2016-9-8</a:t>
            </a:fld>
            <a:endParaRPr lang="en-US" altLang="zh-CN"/>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6"/>
          <p:cNvSpPr>
            <a:spLocks noGrp="1" noChangeArrowheads="1"/>
          </p:cNvSpPr>
          <p:nvPr>
            <p:ph type="sldNum" sz="quarter" idx="12"/>
          </p:nvPr>
        </p:nvSpPr>
        <p:spPr>
          <a:ln/>
        </p:spPr>
        <p:txBody>
          <a:bodyPr/>
          <a:lstStyle>
            <a:lvl1pPr>
              <a:defRPr/>
            </a:lvl1pPr>
          </a:lstStyle>
          <a:p>
            <a:pPr>
              <a:defRPr/>
            </a:pPr>
            <a:fld id="{56F97FDF-914B-4384-8EC8-D83E933085E6}" type="slidenum">
              <a:rPr lang="zh-CN" altLang="en-US"/>
              <a:pPr>
                <a:defRPr/>
              </a:pPr>
              <a:t>‹#›</a:t>
            </a:fld>
            <a:endParaRPr lang="en-US" altLang="zh-CN"/>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Rectangle 4"/>
          <p:cNvSpPr>
            <a:spLocks noGrp="1" noChangeArrowheads="1"/>
          </p:cNvSpPr>
          <p:nvPr>
            <p:ph type="dt" sz="half" idx="10"/>
          </p:nvPr>
        </p:nvSpPr>
        <p:spPr>
          <a:ln/>
        </p:spPr>
        <p:txBody>
          <a:bodyPr/>
          <a:lstStyle>
            <a:lvl1pPr>
              <a:defRPr/>
            </a:lvl1pPr>
          </a:lstStyle>
          <a:p>
            <a:pPr>
              <a:defRPr/>
            </a:pPr>
            <a:fld id="{61B0B375-C64D-426A-9961-858BA49850F0}" type="datetimeFigureOut">
              <a:rPr lang="zh-CN" altLang="en-US"/>
              <a:pPr>
                <a:defRPr/>
              </a:pPr>
              <a:t>2016-9-8</a:t>
            </a:fld>
            <a:endParaRPr lang="en-US" altLang="zh-CN"/>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a:ln/>
        </p:spPr>
        <p:txBody>
          <a:bodyPr/>
          <a:lstStyle>
            <a:lvl1pPr>
              <a:defRPr/>
            </a:lvl1pPr>
          </a:lstStyle>
          <a:p>
            <a:pPr>
              <a:defRPr/>
            </a:pPr>
            <a:fld id="{5CB184E2-FE58-46CD-BBA9-8EDFE4C91D6C}" type="slidenum">
              <a:rPr lang="zh-CN" altLang="en-US"/>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571488"/>
            <a:ext cx="8229600" cy="1143000"/>
          </a:xfrm>
        </p:spPr>
        <p:txBody>
          <a:bodyPr/>
          <a:lstStyle>
            <a:lvl1pPr>
              <a:defRPr>
                <a:solidFill>
                  <a:srgbClr val="FF3300"/>
                </a:solidFill>
                <a:latin typeface="华文新魏" pitchFamily="2" charset="-122"/>
                <a:ea typeface="华文新魏" pitchFamily="2" charset="-122"/>
              </a:defRPr>
            </a:lvl1p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lvl1pPr>
              <a:buClr>
                <a:srgbClr val="002060"/>
              </a:buClr>
              <a:buSzPct val="85000"/>
              <a:buFont typeface="Wingdings" pitchFamily="2" charset="2"/>
              <a:buChar char="l"/>
              <a:defRPr>
                <a:solidFill>
                  <a:srgbClr val="002060"/>
                </a:solidFill>
                <a:latin typeface="黑体" pitchFamily="2" charset="-122"/>
                <a:ea typeface="黑体" pitchFamily="2" charset="-122"/>
              </a:defRPr>
            </a:lvl1pPr>
            <a:lvl2pPr>
              <a:buFont typeface="Wingdings" pitchFamily="2" charset="2"/>
              <a:buChar char="Ø"/>
              <a:defRPr>
                <a:solidFill>
                  <a:srgbClr val="002060"/>
                </a:solidFill>
                <a:latin typeface="黑体" pitchFamily="2" charset="-122"/>
                <a:ea typeface="黑体" pitchFamily="2" charset="-122"/>
              </a:defRPr>
            </a:lvl2pPr>
            <a:lvl3pPr>
              <a:buClr>
                <a:srgbClr val="002060"/>
              </a:buClr>
              <a:defRPr>
                <a:solidFill>
                  <a:srgbClr val="002060"/>
                </a:solidFill>
                <a:latin typeface="黑体" pitchFamily="2" charset="-122"/>
                <a:ea typeface="黑体" pitchFamily="2" charset="-122"/>
              </a:defRPr>
            </a:lvl3pPr>
            <a:lvl4pPr>
              <a:defRPr>
                <a:solidFill>
                  <a:srgbClr val="002060"/>
                </a:solidFill>
                <a:latin typeface="黑体" pitchFamily="2" charset="-122"/>
                <a:ea typeface="黑体" pitchFamily="2" charset="-122"/>
              </a:defRPr>
            </a:lvl4pPr>
            <a:lvl5pPr>
              <a:defRPr>
                <a:solidFill>
                  <a:srgbClr val="002060"/>
                </a:solidFill>
                <a:latin typeface="黑体" pitchFamily="2" charset="-122"/>
                <a:ea typeface="黑体" pitchFamily="2" charset="-122"/>
              </a:defRPr>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Rectangle 2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2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26"/>
          <p:cNvSpPr>
            <a:spLocks noGrp="1" noChangeArrowheads="1"/>
          </p:cNvSpPr>
          <p:nvPr>
            <p:ph type="sldNum" sz="quarter" idx="12"/>
          </p:nvPr>
        </p:nvSpPr>
        <p:spPr>
          <a:ln/>
        </p:spPr>
        <p:txBody>
          <a:bodyPr/>
          <a:lstStyle>
            <a:lvl1pPr>
              <a:defRPr/>
            </a:lvl1pPr>
          </a:lstStyle>
          <a:p>
            <a:pPr>
              <a:defRPr/>
            </a:pPr>
            <a:fld id="{4294CB18-54B2-4037-B58B-32DCCEA66149}" type="slidenum">
              <a:rPr lang="en-US" altLang="zh-CN"/>
              <a:pPr>
                <a:defRPr/>
              </a:pPr>
              <a:t>‹#›</a:t>
            </a:fld>
            <a:endParaRPr lang="en-US" altLang="zh-CN"/>
          </a:p>
        </p:txBody>
      </p:sp>
    </p:spTree>
  </p:cSld>
  <p:clrMapOvr>
    <a:masterClrMapping/>
  </p:clrMapOvr>
  <p:transition>
    <p:pull dir="ru"/>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62AA7702-6073-48A1-9B44-9A892607DFC7}" type="datetimeFigureOut">
              <a:rPr lang="zh-CN" altLang="en-US"/>
              <a:pPr>
                <a:defRPr/>
              </a:pPr>
              <a:t>2016-9-8</a:t>
            </a:fld>
            <a:endParaRPr lang="en-US" altLang="zh-CN"/>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6"/>
          <p:cNvSpPr>
            <a:spLocks noGrp="1" noChangeArrowheads="1"/>
          </p:cNvSpPr>
          <p:nvPr>
            <p:ph type="sldNum" sz="quarter" idx="12"/>
          </p:nvPr>
        </p:nvSpPr>
        <p:spPr>
          <a:ln/>
        </p:spPr>
        <p:txBody>
          <a:bodyPr/>
          <a:lstStyle>
            <a:lvl1pPr>
              <a:defRPr/>
            </a:lvl1pPr>
          </a:lstStyle>
          <a:p>
            <a:pPr>
              <a:defRPr/>
            </a:pPr>
            <a:fld id="{985FF107-92E8-44F8-B9F0-1886AC369DFA}" type="slidenum">
              <a:rPr lang="zh-CN" altLang="en-US"/>
              <a:pPr>
                <a:defRPr/>
              </a:pPr>
              <a:t>‹#›</a:t>
            </a:fld>
            <a:endParaRPr lang="en-US" altLang="zh-CN"/>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fld id="{02150925-C212-4C74-899C-CD6296B0606D}" type="datetimeFigureOut">
              <a:rPr lang="zh-CN" altLang="en-US"/>
              <a:pPr>
                <a:defRPr/>
              </a:pPr>
              <a:t>2016-9-8</a:t>
            </a:fld>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864D9889-8CAF-4ADF-A672-5C9F85CE791D}" type="slidenum">
              <a:rPr lang="zh-CN" altLang="en-US"/>
              <a:pPr>
                <a:defRPr/>
              </a:pPr>
              <a:t>‹#›</a:t>
            </a:fld>
            <a:endParaRPr lang="en-US" altLang="zh-CN"/>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fld id="{9E763E52-27AA-4171-ABC5-12BDDEB17703}" type="datetimeFigureOut">
              <a:rPr lang="zh-CN" altLang="en-US"/>
              <a:pPr>
                <a:defRPr/>
              </a:pPr>
              <a:t>2016-9-8</a:t>
            </a:fld>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3887A87E-46E0-455A-8035-ADB4A3DD94C5}" type="slidenum">
              <a:rPr lang="zh-CN" altLang="en-US"/>
              <a:pPr>
                <a:defRPr/>
              </a:pPr>
              <a:t>‹#›</a:t>
            </a:fld>
            <a:endParaRPr lang="en-US" altLang="zh-CN"/>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4"/>
          <p:cNvSpPr>
            <a:spLocks noGrp="1" noChangeArrowheads="1"/>
          </p:cNvSpPr>
          <p:nvPr>
            <p:ph type="dt" sz="half" idx="10"/>
          </p:nvPr>
        </p:nvSpPr>
        <p:spPr>
          <a:ln/>
        </p:spPr>
        <p:txBody>
          <a:bodyPr/>
          <a:lstStyle>
            <a:lvl1pPr>
              <a:defRPr/>
            </a:lvl1pPr>
          </a:lstStyle>
          <a:p>
            <a:pPr>
              <a:defRPr/>
            </a:pPr>
            <a:fld id="{6D57D438-212C-436B-B154-AF8772AE5029}" type="datetimeFigureOut">
              <a:rPr lang="zh-CN" altLang="en-US"/>
              <a:pPr>
                <a:defRPr/>
              </a:pPr>
              <a:t>2016-9-8</a:t>
            </a:fld>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9C89DE59-FB77-4639-9759-D0EDF2D34DE8}" type="slidenum">
              <a:rPr lang="zh-CN" altLang="en-US"/>
              <a:pPr>
                <a:defRPr/>
              </a:pPr>
              <a:t>‹#›</a:t>
            </a:fld>
            <a:endParaRPr lang="en-US" altLang="zh-CN"/>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4"/>
          <p:cNvSpPr>
            <a:spLocks noGrp="1" noChangeArrowheads="1"/>
          </p:cNvSpPr>
          <p:nvPr>
            <p:ph type="dt" sz="half" idx="10"/>
          </p:nvPr>
        </p:nvSpPr>
        <p:spPr>
          <a:ln/>
        </p:spPr>
        <p:txBody>
          <a:bodyPr/>
          <a:lstStyle>
            <a:lvl1pPr>
              <a:defRPr/>
            </a:lvl1pPr>
          </a:lstStyle>
          <a:p>
            <a:pPr>
              <a:defRPr/>
            </a:pPr>
            <a:fld id="{AA929FDB-86F5-4E09-B326-688CD0D6B573}" type="datetimeFigureOut">
              <a:rPr lang="zh-CN" altLang="en-US"/>
              <a:pPr>
                <a:defRPr/>
              </a:pPr>
              <a:t>2016-9-8</a:t>
            </a:fld>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2A007723-1387-444A-AE8B-90B99FEAC35D}" type="slidenum">
              <a:rPr lang="zh-CN" altLang="en-US"/>
              <a:pPr>
                <a:defRPr/>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2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2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26"/>
          <p:cNvSpPr>
            <a:spLocks noGrp="1" noChangeArrowheads="1"/>
          </p:cNvSpPr>
          <p:nvPr>
            <p:ph type="sldNum" sz="quarter" idx="12"/>
          </p:nvPr>
        </p:nvSpPr>
        <p:spPr>
          <a:ln/>
        </p:spPr>
        <p:txBody>
          <a:bodyPr/>
          <a:lstStyle>
            <a:lvl1pPr>
              <a:defRPr/>
            </a:lvl1pPr>
          </a:lstStyle>
          <a:p>
            <a:pPr>
              <a:defRPr/>
            </a:pPr>
            <a:fld id="{CC3C571A-240D-4F69-AB0F-797B7FAFDA44}" type="slidenum">
              <a:rPr lang="en-US" altLang="zh-CN"/>
              <a:pPr>
                <a:defRPr/>
              </a:pPr>
              <a:t>‹#›</a:t>
            </a:fld>
            <a:endParaRPr lang="en-US" altLang="zh-CN"/>
          </a:p>
        </p:txBody>
      </p:sp>
    </p:spTree>
  </p:cSld>
  <p:clrMapOvr>
    <a:masterClrMapping/>
  </p:clrMapOvr>
  <p:transition>
    <p:pull dir="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2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2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26"/>
          <p:cNvSpPr>
            <a:spLocks noGrp="1" noChangeArrowheads="1"/>
          </p:cNvSpPr>
          <p:nvPr>
            <p:ph type="sldNum" sz="quarter" idx="12"/>
          </p:nvPr>
        </p:nvSpPr>
        <p:spPr>
          <a:ln/>
        </p:spPr>
        <p:txBody>
          <a:bodyPr/>
          <a:lstStyle>
            <a:lvl1pPr>
              <a:defRPr/>
            </a:lvl1pPr>
          </a:lstStyle>
          <a:p>
            <a:pPr>
              <a:defRPr/>
            </a:pPr>
            <a:fld id="{5CED903F-6BA4-4440-92F8-B00676BAE662}" type="slidenum">
              <a:rPr lang="en-US" altLang="zh-CN"/>
              <a:pPr>
                <a:defRPr/>
              </a:pPr>
              <a:t>‹#›</a:t>
            </a:fld>
            <a:endParaRPr lang="en-US" altLang="zh-CN"/>
          </a:p>
        </p:txBody>
      </p:sp>
    </p:spTree>
  </p:cSld>
  <p:clrMapOvr>
    <a:masterClrMapping/>
  </p:clrMapOvr>
  <p:transition>
    <p:pull dir="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24"/>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25"/>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26"/>
          <p:cNvSpPr>
            <a:spLocks noGrp="1" noChangeArrowheads="1"/>
          </p:cNvSpPr>
          <p:nvPr>
            <p:ph type="sldNum" sz="quarter" idx="12"/>
          </p:nvPr>
        </p:nvSpPr>
        <p:spPr>
          <a:ln/>
        </p:spPr>
        <p:txBody>
          <a:bodyPr/>
          <a:lstStyle>
            <a:lvl1pPr>
              <a:defRPr/>
            </a:lvl1pPr>
          </a:lstStyle>
          <a:p>
            <a:pPr>
              <a:defRPr/>
            </a:pPr>
            <a:fld id="{3847345E-EE24-46D1-A5EA-0719CABB1F00}" type="slidenum">
              <a:rPr lang="en-US" altLang="zh-CN"/>
              <a:pPr>
                <a:defRPr/>
              </a:pPr>
              <a:t>‹#›</a:t>
            </a:fld>
            <a:endParaRPr lang="en-US" altLang="zh-CN"/>
          </a:p>
        </p:txBody>
      </p:sp>
    </p:spTree>
  </p:cSld>
  <p:clrMapOvr>
    <a:masterClrMapping/>
  </p:clrMapOvr>
  <p:transition>
    <p:pull dir="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24"/>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25"/>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26"/>
          <p:cNvSpPr>
            <a:spLocks noGrp="1" noChangeArrowheads="1"/>
          </p:cNvSpPr>
          <p:nvPr>
            <p:ph type="sldNum" sz="quarter" idx="12"/>
          </p:nvPr>
        </p:nvSpPr>
        <p:spPr>
          <a:ln/>
        </p:spPr>
        <p:txBody>
          <a:bodyPr/>
          <a:lstStyle>
            <a:lvl1pPr>
              <a:defRPr/>
            </a:lvl1pPr>
          </a:lstStyle>
          <a:p>
            <a:pPr>
              <a:defRPr/>
            </a:pPr>
            <a:fld id="{E1C24D9A-DEA6-4C73-93B6-553F8E8F307D}" type="slidenum">
              <a:rPr lang="en-US" altLang="zh-CN"/>
              <a:pPr>
                <a:defRPr/>
              </a:pPr>
              <a:t>‹#›</a:t>
            </a:fld>
            <a:endParaRPr lang="en-US" altLang="zh-CN"/>
          </a:p>
        </p:txBody>
      </p:sp>
    </p:spTree>
  </p:cSld>
  <p:clrMapOvr>
    <a:masterClrMapping/>
  </p:clrMapOvr>
  <p:transition>
    <p:pull dir="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25"/>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26"/>
          <p:cNvSpPr>
            <a:spLocks noGrp="1" noChangeArrowheads="1"/>
          </p:cNvSpPr>
          <p:nvPr>
            <p:ph type="sldNum" sz="quarter" idx="12"/>
          </p:nvPr>
        </p:nvSpPr>
        <p:spPr>
          <a:ln/>
        </p:spPr>
        <p:txBody>
          <a:bodyPr/>
          <a:lstStyle>
            <a:lvl1pPr>
              <a:defRPr/>
            </a:lvl1pPr>
          </a:lstStyle>
          <a:p>
            <a:pPr>
              <a:defRPr/>
            </a:pPr>
            <a:fld id="{BB73A0DA-9F1C-4ACE-B9B8-99ACE7D69AF5}" type="slidenum">
              <a:rPr lang="en-US" altLang="zh-CN"/>
              <a:pPr>
                <a:defRPr/>
              </a:pPr>
              <a:t>‹#›</a:t>
            </a:fld>
            <a:endParaRPr lang="en-US" altLang="zh-CN"/>
          </a:p>
        </p:txBody>
      </p:sp>
    </p:spTree>
  </p:cSld>
  <p:clrMapOvr>
    <a:masterClrMapping/>
  </p:clrMapOvr>
  <p:transition>
    <p:pull dir="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2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2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26"/>
          <p:cNvSpPr>
            <a:spLocks noGrp="1" noChangeArrowheads="1"/>
          </p:cNvSpPr>
          <p:nvPr>
            <p:ph type="sldNum" sz="quarter" idx="12"/>
          </p:nvPr>
        </p:nvSpPr>
        <p:spPr>
          <a:ln/>
        </p:spPr>
        <p:txBody>
          <a:bodyPr/>
          <a:lstStyle>
            <a:lvl1pPr>
              <a:defRPr/>
            </a:lvl1pPr>
          </a:lstStyle>
          <a:p>
            <a:pPr>
              <a:defRPr/>
            </a:pPr>
            <a:fld id="{7B6FE2D0-9FE5-49A2-8E0A-53D55A92DC11}" type="slidenum">
              <a:rPr lang="en-US" altLang="zh-CN"/>
              <a:pPr>
                <a:defRPr/>
              </a:pPr>
              <a:t>‹#›</a:t>
            </a:fld>
            <a:endParaRPr lang="en-US" altLang="zh-CN"/>
          </a:p>
        </p:txBody>
      </p:sp>
    </p:spTree>
  </p:cSld>
  <p:clrMapOvr>
    <a:masterClrMapping/>
  </p:clrMapOvr>
  <p:transition>
    <p:pull dir="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2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2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26"/>
          <p:cNvSpPr>
            <a:spLocks noGrp="1" noChangeArrowheads="1"/>
          </p:cNvSpPr>
          <p:nvPr>
            <p:ph type="sldNum" sz="quarter" idx="12"/>
          </p:nvPr>
        </p:nvSpPr>
        <p:spPr>
          <a:ln/>
        </p:spPr>
        <p:txBody>
          <a:bodyPr/>
          <a:lstStyle>
            <a:lvl1pPr>
              <a:defRPr/>
            </a:lvl1pPr>
          </a:lstStyle>
          <a:p>
            <a:pPr>
              <a:defRPr/>
            </a:pPr>
            <a:fld id="{9732C87A-CBFB-4CF7-9460-9F3112D9C80A}" type="slidenum">
              <a:rPr lang="en-US" altLang="zh-CN"/>
              <a:pPr>
                <a:defRPr/>
              </a:pPr>
              <a:t>‹#›</a:t>
            </a:fld>
            <a:endParaRPr lang="en-US" altLang="zh-CN"/>
          </a:p>
        </p:txBody>
      </p:sp>
    </p:spTree>
  </p:cSld>
  <p:clrMapOvr>
    <a:masterClrMapping/>
  </p:clrMapOvr>
  <p:transition>
    <p:pull dir="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471800"/>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1126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zh-CN" altLang="en-US" sz="1800">
                <a:latin typeface="Arial" pitchFamily="34" charset="0"/>
                <a:ea typeface="宋体" pitchFamily="2" charset="-122"/>
              </a:endParaRPr>
            </a:p>
          </p:txBody>
        </p:sp>
        <p:sp>
          <p:nvSpPr>
            <p:cNvPr id="1126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zh-CN" altLang="en-US" sz="1800">
                <a:latin typeface="Arial" pitchFamily="34" charset="0"/>
                <a:ea typeface="宋体" pitchFamily="2" charset="-122"/>
              </a:endParaRPr>
            </a:p>
          </p:txBody>
        </p:sp>
      </p:grpSp>
      <p:sp>
        <p:nvSpPr>
          <p:cNvPr id="11269"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zh-CN" altLang="en-US" sz="1800">
              <a:latin typeface="Arial" pitchFamily="34" charset="0"/>
              <a:ea typeface="宋体" pitchFamily="2" charset="-122"/>
            </a:endParaRPr>
          </a:p>
        </p:txBody>
      </p:sp>
      <p:grpSp>
        <p:nvGrpSpPr>
          <p:cNvPr id="1028" name="Group 6"/>
          <p:cNvGrpSpPr>
            <a:grpSpLocks/>
          </p:cNvGrpSpPr>
          <p:nvPr/>
        </p:nvGrpSpPr>
        <p:grpSpPr bwMode="auto">
          <a:xfrm>
            <a:off x="0" y="6019800"/>
            <a:ext cx="7848600" cy="857250"/>
            <a:chOff x="0" y="3792"/>
            <a:chExt cx="4944" cy="540"/>
          </a:xfrm>
        </p:grpSpPr>
        <p:sp>
          <p:nvSpPr>
            <p:cNvPr id="1127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zh-CN" altLang="en-US" sz="1800">
                <a:latin typeface="Arial" pitchFamily="34" charset="0"/>
                <a:ea typeface="宋体" pitchFamily="2" charset="-122"/>
              </a:endParaRPr>
            </a:p>
          </p:txBody>
        </p:sp>
        <p:grpSp>
          <p:nvGrpSpPr>
            <p:cNvPr id="1043" name="Group 8"/>
            <p:cNvGrpSpPr>
              <a:grpSpLocks/>
            </p:cNvGrpSpPr>
            <p:nvPr userDrawn="1"/>
          </p:nvGrpSpPr>
          <p:grpSpPr bwMode="auto">
            <a:xfrm>
              <a:off x="2486" y="3792"/>
              <a:ext cx="2458" cy="540"/>
              <a:chOff x="2486" y="3792"/>
              <a:chExt cx="2458" cy="540"/>
            </a:xfrm>
          </p:grpSpPr>
          <p:sp>
            <p:nvSpPr>
              <p:cNvPr id="1127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zh-CN" altLang="en-US" sz="1800">
                  <a:latin typeface="Arial" pitchFamily="34" charset="0"/>
                  <a:ea typeface="宋体" pitchFamily="2" charset="-122"/>
                </a:endParaRPr>
              </a:p>
            </p:txBody>
          </p:sp>
          <p:sp>
            <p:nvSpPr>
              <p:cNvPr id="1127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zh-CN" altLang="en-US" sz="1800">
                  <a:latin typeface="Arial" pitchFamily="34" charset="0"/>
                  <a:ea typeface="宋体" pitchFamily="2" charset="-122"/>
                </a:endParaRPr>
              </a:p>
            </p:txBody>
          </p:sp>
          <p:sp>
            <p:nvSpPr>
              <p:cNvPr id="1127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zh-CN" altLang="en-US" sz="1800">
                  <a:latin typeface="Arial" pitchFamily="34" charset="0"/>
                  <a:ea typeface="宋体" pitchFamily="2" charset="-122"/>
                </a:endParaRPr>
              </a:p>
            </p:txBody>
          </p:sp>
          <p:sp>
            <p:nvSpPr>
              <p:cNvPr id="1127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zh-CN" altLang="en-US" sz="1800">
                  <a:latin typeface="Arial" pitchFamily="34" charset="0"/>
                  <a:ea typeface="宋体" pitchFamily="2" charset="-122"/>
                </a:endParaRPr>
              </a:p>
            </p:txBody>
          </p:sp>
          <p:sp>
            <p:nvSpPr>
              <p:cNvPr id="1127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zh-CN" altLang="en-US" sz="1800">
                  <a:latin typeface="Arial" pitchFamily="34" charset="0"/>
                  <a:ea typeface="宋体" pitchFamily="2" charset="-122"/>
                </a:endParaRPr>
              </a:p>
            </p:txBody>
          </p:sp>
        </p:grpSp>
        <p:sp>
          <p:nvSpPr>
            <p:cNvPr id="1127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zh-CN" altLang="en-US" sz="1800">
                <a:latin typeface="Arial" pitchFamily="34" charset="0"/>
                <a:ea typeface="宋体" pitchFamily="2" charset="-122"/>
              </a:endParaRPr>
            </a:p>
          </p:txBody>
        </p:sp>
      </p:grpSp>
      <p:grpSp>
        <p:nvGrpSpPr>
          <p:cNvPr id="1029" name="Group 15"/>
          <p:cNvGrpSpPr>
            <a:grpSpLocks/>
          </p:cNvGrpSpPr>
          <p:nvPr/>
        </p:nvGrpSpPr>
        <p:grpSpPr bwMode="auto">
          <a:xfrm>
            <a:off x="627063" y="6021388"/>
            <a:ext cx="5684837" cy="849312"/>
            <a:chOff x="395" y="3793"/>
            <a:chExt cx="3581" cy="535"/>
          </a:xfrm>
        </p:grpSpPr>
        <p:sp>
          <p:nvSpPr>
            <p:cNvPr id="1128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zh-CN" altLang="en-US" sz="1800">
                <a:latin typeface="Arial" pitchFamily="34" charset="0"/>
                <a:ea typeface="宋体" pitchFamily="2" charset="-122"/>
              </a:endParaRPr>
            </a:p>
          </p:txBody>
        </p:sp>
        <p:sp>
          <p:nvSpPr>
            <p:cNvPr id="1128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zh-CN" altLang="en-US" sz="1800">
                <a:latin typeface="Arial" pitchFamily="34" charset="0"/>
                <a:ea typeface="宋体" pitchFamily="2" charset="-122"/>
              </a:endParaRPr>
            </a:p>
          </p:txBody>
        </p:sp>
        <p:sp>
          <p:nvSpPr>
            <p:cNvPr id="1128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zh-CN" altLang="en-US" sz="1800">
                <a:latin typeface="Arial" pitchFamily="34" charset="0"/>
                <a:ea typeface="宋体" pitchFamily="2" charset="-122"/>
              </a:endParaRPr>
            </a:p>
          </p:txBody>
        </p:sp>
        <p:sp>
          <p:nvSpPr>
            <p:cNvPr id="1128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zh-CN" altLang="en-US" sz="1800">
                <a:latin typeface="Arial" pitchFamily="34" charset="0"/>
                <a:ea typeface="宋体" pitchFamily="2" charset="-122"/>
              </a:endParaRPr>
            </a:p>
          </p:txBody>
        </p:sp>
        <p:sp>
          <p:nvSpPr>
            <p:cNvPr id="1128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zh-CN" altLang="en-US" sz="1800">
                <a:latin typeface="Arial" pitchFamily="34" charset="0"/>
                <a:ea typeface="宋体" pitchFamily="2" charset="-122"/>
              </a:endParaRPr>
            </a:p>
          </p:txBody>
        </p:sp>
        <p:sp>
          <p:nvSpPr>
            <p:cNvPr id="1128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zh-CN" altLang="en-US" sz="1800">
                <a:latin typeface="Arial" pitchFamily="34" charset="0"/>
                <a:ea typeface="宋体" pitchFamily="2" charset="-122"/>
              </a:endParaRPr>
            </a:p>
          </p:txBody>
        </p:sp>
      </p:grpSp>
      <p:sp>
        <p:nvSpPr>
          <p:cNvPr id="1128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1288"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latin typeface="Arial" pitchFamily="34" charset="0"/>
                <a:ea typeface="宋体" pitchFamily="2" charset="-122"/>
              </a:defRPr>
            </a:lvl1pPr>
          </a:lstStyle>
          <a:p>
            <a:pPr>
              <a:defRPr/>
            </a:pPr>
            <a:endParaRPr lang="en-US" altLang="zh-CN"/>
          </a:p>
        </p:txBody>
      </p:sp>
      <p:sp>
        <p:nvSpPr>
          <p:cNvPr id="11289"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latin typeface="Arial" pitchFamily="34" charset="0"/>
                <a:ea typeface="宋体" pitchFamily="2" charset="-122"/>
              </a:defRPr>
            </a:lvl1pPr>
          </a:lstStyle>
          <a:p>
            <a:pPr>
              <a:defRPr/>
            </a:pPr>
            <a:endParaRPr lang="en-US" altLang="zh-CN"/>
          </a:p>
        </p:txBody>
      </p:sp>
      <p:sp>
        <p:nvSpPr>
          <p:cNvPr id="11290"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latin typeface="Arial" pitchFamily="34" charset="0"/>
                <a:ea typeface="宋体" pitchFamily="2" charset="-122"/>
              </a:defRPr>
            </a:lvl1pPr>
          </a:lstStyle>
          <a:p>
            <a:pPr>
              <a:defRPr/>
            </a:pPr>
            <a:fld id="{FA1E1B84-74F3-488A-A95D-3769CB5DFFCC}" type="slidenum">
              <a:rPr lang="en-US" altLang="zh-CN"/>
              <a:pPr>
                <a:defRPr/>
              </a:pPr>
              <a:t>‹#›</a:t>
            </a:fld>
            <a:endParaRPr lang="en-US" altLang="zh-CN"/>
          </a:p>
        </p:txBody>
      </p:sp>
      <p:pic>
        <p:nvPicPr>
          <p:cNvPr id="1035" name="Picture 2" descr="20081023223525562_2"/>
          <p:cNvPicPr>
            <a:picLocks noChangeAspect="1" noChangeArrowheads="1"/>
          </p:cNvPicPr>
          <p:nvPr userDrawn="1"/>
        </p:nvPicPr>
        <p:blipFill>
          <a:blip r:embed="rId15"/>
          <a:srcRect/>
          <a:stretch>
            <a:fillRect/>
          </a:stretch>
        </p:blipFill>
        <p:spPr bwMode="auto">
          <a:xfrm>
            <a:off x="0" y="0"/>
            <a:ext cx="9144000" cy="7389813"/>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3682"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 id="2147483660" r:id="rId12"/>
    <p:sldLayoutId id="2147483659" r:id="rId13"/>
  </p:sldLayoutIdLst>
  <p:transition>
    <p:pull dir="ru"/>
  </p:transition>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ea typeface="宋体" pitchFamily="2" charset="-122"/>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ea typeface="宋体" pitchFamily="2" charset="-122"/>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ea typeface="宋体" pitchFamily="2" charset="-122"/>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ea typeface="宋体" pitchFamily="2" charset="-122"/>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ea typeface="宋体" pitchFamily="2" charset="-122"/>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ea typeface="宋体" pitchFamily="2" charset="-122"/>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ea typeface="宋体" pitchFamily="2" charset="-122"/>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ea typeface="宋体" pitchFamily="2" charset="-122"/>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ea typeface="+mn-ea"/>
        </a:defRPr>
      </a:lvl5pPr>
      <a:lvl6pPr marL="2514600" indent="-228600" algn="l" rtl="0" fontAlgn="base">
        <a:spcBef>
          <a:spcPct val="20000"/>
        </a:spcBef>
        <a:spcAft>
          <a:spcPct val="0"/>
        </a:spcAft>
        <a:buClr>
          <a:schemeClr val="tx2"/>
        </a:buClr>
        <a:buChar char="•"/>
        <a:defRPr sz="2000">
          <a:solidFill>
            <a:schemeClr val="tx1"/>
          </a:solidFill>
          <a:latin typeface="+mn-lt"/>
          <a:ea typeface="+mn-ea"/>
        </a:defRPr>
      </a:lvl6pPr>
      <a:lvl7pPr marL="2971800" indent="-228600" algn="l" rtl="0" fontAlgn="base">
        <a:spcBef>
          <a:spcPct val="20000"/>
        </a:spcBef>
        <a:spcAft>
          <a:spcPct val="0"/>
        </a:spcAft>
        <a:buClr>
          <a:schemeClr val="tx2"/>
        </a:buClr>
        <a:buChar char="•"/>
        <a:defRPr sz="2000">
          <a:solidFill>
            <a:schemeClr val="tx1"/>
          </a:solidFill>
          <a:latin typeface="+mn-lt"/>
          <a:ea typeface="+mn-ea"/>
        </a:defRPr>
      </a:lvl7pPr>
      <a:lvl8pPr marL="3429000" indent="-228600" algn="l" rtl="0" fontAlgn="base">
        <a:spcBef>
          <a:spcPct val="20000"/>
        </a:spcBef>
        <a:spcAft>
          <a:spcPct val="0"/>
        </a:spcAft>
        <a:buClr>
          <a:schemeClr val="tx2"/>
        </a:buClr>
        <a:buChar char="•"/>
        <a:defRPr sz="2000">
          <a:solidFill>
            <a:schemeClr val="tx1"/>
          </a:solidFill>
          <a:latin typeface="+mn-lt"/>
          <a:ea typeface="+mn-ea"/>
        </a:defRPr>
      </a:lvl8pPr>
      <a:lvl9pPr marL="3886200" indent="-228600" algn="l" rtl="0" fontAlgn="base">
        <a:spcBef>
          <a:spcPct val="20000"/>
        </a:spcBef>
        <a:spcAft>
          <a:spcPct val="0"/>
        </a:spcAft>
        <a:buClr>
          <a:schemeClr val="tx2"/>
        </a:buClr>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5363"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813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fld id="{05ABC051-81B0-4771-AA1F-0E13D579E5E9}" type="datetimeFigureOut">
              <a:rPr lang="zh-CN" altLang="en-US"/>
              <a:pPr>
                <a:defRPr/>
              </a:pPr>
              <a:t>2016-9-8</a:t>
            </a:fld>
            <a:endParaRPr lang="en-US" altLang="zh-CN"/>
          </a:p>
        </p:txBody>
      </p:sp>
      <p:sp>
        <p:nvSpPr>
          <p:cNvPr id="4813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zh-CN"/>
          </a:p>
        </p:txBody>
      </p:sp>
      <p:sp>
        <p:nvSpPr>
          <p:cNvPr id="4813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E53C2FD3-D221-4D24-BE32-77957A435113}"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3681" r:id="rId1"/>
    <p:sldLayoutId id="2147483680" r:id="rId2"/>
    <p:sldLayoutId id="2147483679" r:id="rId3"/>
    <p:sldLayoutId id="2147483678" r:id="rId4"/>
    <p:sldLayoutId id="2147483677" r:id="rId5"/>
    <p:sldLayoutId id="2147483676" r:id="rId6"/>
    <p:sldLayoutId id="2147483675" r:id="rId7"/>
    <p:sldLayoutId id="2147483674" r:id="rId8"/>
    <p:sldLayoutId id="2147483673" r:id="rId9"/>
    <p:sldLayoutId id="2147483672"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宋体" charset="-122"/>
        </a:defRPr>
      </a:lvl2pPr>
      <a:lvl3pPr algn="ctr" rtl="0" eaLnBrk="0" fontAlgn="base" hangingPunct="0">
        <a:spcBef>
          <a:spcPct val="0"/>
        </a:spcBef>
        <a:spcAft>
          <a:spcPct val="0"/>
        </a:spcAft>
        <a:defRPr sz="4400">
          <a:solidFill>
            <a:schemeClr val="tx2"/>
          </a:solidFill>
          <a:latin typeface="Arial" charset="0"/>
          <a:ea typeface="宋体" charset="-122"/>
        </a:defRPr>
      </a:lvl3pPr>
      <a:lvl4pPr algn="ctr" rtl="0" eaLnBrk="0" fontAlgn="base" hangingPunct="0">
        <a:spcBef>
          <a:spcPct val="0"/>
        </a:spcBef>
        <a:spcAft>
          <a:spcPct val="0"/>
        </a:spcAft>
        <a:defRPr sz="4400">
          <a:solidFill>
            <a:schemeClr val="tx2"/>
          </a:solidFill>
          <a:latin typeface="Arial" charset="0"/>
          <a:ea typeface="宋体" charset="-122"/>
        </a:defRPr>
      </a:lvl4pPr>
      <a:lvl5pPr algn="ctr" rtl="0" eaLnBrk="0" fontAlgn="base" hangingPunct="0">
        <a:spcBef>
          <a:spcPct val="0"/>
        </a:spcBef>
        <a:spcAft>
          <a:spcPct val="0"/>
        </a:spcAft>
        <a:defRPr sz="4400">
          <a:solidFill>
            <a:schemeClr val="tx2"/>
          </a:solidFill>
          <a:latin typeface="Arial" charset="0"/>
          <a:ea typeface="宋体" charset="-122"/>
        </a:defRPr>
      </a:lvl5pPr>
      <a:lvl6pPr marL="457200" algn="ctr" rtl="0" fontAlgn="base">
        <a:spcBef>
          <a:spcPct val="0"/>
        </a:spcBef>
        <a:spcAft>
          <a:spcPct val="0"/>
        </a:spcAft>
        <a:defRPr sz="4400">
          <a:solidFill>
            <a:schemeClr val="tx2"/>
          </a:solidFill>
          <a:latin typeface="Arial" charset="0"/>
          <a:ea typeface="宋体" charset="-122"/>
        </a:defRPr>
      </a:lvl6pPr>
      <a:lvl7pPr marL="914400" algn="ctr" rtl="0" fontAlgn="base">
        <a:spcBef>
          <a:spcPct val="0"/>
        </a:spcBef>
        <a:spcAft>
          <a:spcPct val="0"/>
        </a:spcAft>
        <a:defRPr sz="4400">
          <a:solidFill>
            <a:schemeClr val="tx2"/>
          </a:solidFill>
          <a:latin typeface="Arial" charset="0"/>
          <a:ea typeface="宋体" charset="-122"/>
        </a:defRPr>
      </a:lvl7pPr>
      <a:lvl8pPr marL="1371600" algn="ctr" rtl="0" fontAlgn="base">
        <a:spcBef>
          <a:spcPct val="0"/>
        </a:spcBef>
        <a:spcAft>
          <a:spcPct val="0"/>
        </a:spcAft>
        <a:defRPr sz="4400">
          <a:solidFill>
            <a:schemeClr val="tx2"/>
          </a:solidFill>
          <a:latin typeface="Arial" charset="0"/>
          <a:ea typeface="宋体" charset="-122"/>
        </a:defRPr>
      </a:lvl8pPr>
      <a:lvl9pPr marL="1828800" algn="ctr" rtl="0" fontAlgn="base">
        <a:spcBef>
          <a:spcPct val="0"/>
        </a:spcBef>
        <a:spcAft>
          <a:spcPct val="0"/>
        </a:spcAft>
        <a:defRPr sz="4400">
          <a:solidFill>
            <a:schemeClr val="tx2"/>
          </a:solidFill>
          <a:latin typeface="Arial" charset="0"/>
          <a:ea typeface="宋体"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6"/>
          <p:cNvSpPr>
            <a:spLocks noGrp="1" noChangeArrowheads="1"/>
          </p:cNvSpPr>
          <p:nvPr>
            <p:ph type="title" idx="4294967295"/>
          </p:nvPr>
        </p:nvSpPr>
        <p:spPr>
          <a:noFill/>
        </p:spPr>
        <p:txBody>
          <a:bodyPr/>
          <a:lstStyle/>
          <a:p>
            <a:endParaRPr lang="zh-CN" altLang="en-US" smtClean="0">
              <a:effectLst/>
            </a:endParaRPr>
          </a:p>
        </p:txBody>
      </p:sp>
      <p:sp>
        <p:nvSpPr>
          <p:cNvPr id="29699" name="Rectangle 27"/>
          <p:cNvSpPr>
            <a:spLocks noGrp="1" noChangeArrowheads="1"/>
          </p:cNvSpPr>
          <p:nvPr>
            <p:ph type="body" idx="4294967295"/>
          </p:nvPr>
        </p:nvSpPr>
        <p:spPr>
          <a:xfrm>
            <a:off x="1763713" y="2060575"/>
            <a:ext cx="5327650" cy="4321175"/>
          </a:xfrm>
        </p:spPr>
        <p:txBody>
          <a:bodyPr/>
          <a:lstStyle/>
          <a:p>
            <a:pPr>
              <a:buFontTx/>
              <a:buNone/>
            </a:pPr>
            <a:r>
              <a:rPr lang="zh-CN" altLang="en-US" b="1" smtClean="0">
                <a:solidFill>
                  <a:srgbClr val="3333CC"/>
                </a:solidFill>
                <a:ea typeface="黑体" pitchFamily="2" charset="-122"/>
              </a:rPr>
              <a:t>一、习总书记系列重要讲话</a:t>
            </a:r>
          </a:p>
          <a:p>
            <a:pPr>
              <a:buFontTx/>
              <a:buNone/>
            </a:pPr>
            <a:r>
              <a:rPr lang="zh-CN" altLang="en-US" b="1" smtClean="0">
                <a:solidFill>
                  <a:srgbClr val="3333CC"/>
                </a:solidFill>
                <a:ea typeface="黑体" pitchFamily="2" charset="-122"/>
              </a:rPr>
              <a:t>     （</a:t>
            </a:r>
            <a:r>
              <a:rPr lang="en-US" altLang="zh-CN" b="1" smtClean="0">
                <a:solidFill>
                  <a:srgbClr val="3333CC"/>
                </a:solidFill>
                <a:ea typeface="黑体" pitchFamily="2" charset="-122"/>
              </a:rPr>
              <a:t>2016</a:t>
            </a:r>
            <a:r>
              <a:rPr lang="zh-CN" altLang="en-US" b="1" smtClean="0">
                <a:solidFill>
                  <a:srgbClr val="3333CC"/>
                </a:solidFill>
                <a:ea typeface="黑体" pitchFamily="2" charset="-122"/>
              </a:rPr>
              <a:t>年版）</a:t>
            </a:r>
          </a:p>
          <a:p>
            <a:pPr>
              <a:buFontTx/>
              <a:buNone/>
            </a:pPr>
            <a:r>
              <a:rPr lang="zh-CN" altLang="en-US" b="1" smtClean="0">
                <a:solidFill>
                  <a:srgbClr val="3333CC"/>
                </a:solidFill>
                <a:ea typeface="黑体" pitchFamily="2" charset="-122"/>
              </a:rPr>
              <a:t>二、习总书记“七一”讲话</a:t>
            </a:r>
          </a:p>
          <a:p>
            <a:pPr>
              <a:buFontTx/>
              <a:buNone/>
            </a:pPr>
            <a:r>
              <a:rPr lang="zh-CN" altLang="en-US" b="1" smtClean="0">
                <a:solidFill>
                  <a:srgbClr val="3333CC"/>
                </a:solidFill>
                <a:ea typeface="黑体" pitchFamily="2" charset="-122"/>
              </a:rPr>
              <a:t>三、几点体会</a:t>
            </a:r>
          </a:p>
        </p:txBody>
      </p:sp>
    </p:spTree>
    <p:custDataLst>
      <p:tags r:id="rId1"/>
    </p:custDataLst>
  </p:cSld>
  <p:clrMapOvr>
    <a:masterClrMapping/>
  </p:clrMapOvr>
  <p:transition>
    <p:pull dir="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p:nvPr>
        </p:nvSpPr>
        <p:spPr>
          <a:xfrm>
            <a:off x="457200" y="228600"/>
            <a:ext cx="8229600" cy="1143000"/>
          </a:xfrm>
        </p:spPr>
        <p:txBody>
          <a:bodyPr/>
          <a:lstStyle/>
          <a:p>
            <a:endParaRPr lang="zh-CN" altLang="en-US" smtClean="0">
              <a:solidFill>
                <a:schemeClr val="tx2"/>
              </a:solidFill>
              <a:effectLst/>
              <a:latin typeface="Arial" charset="0"/>
              <a:ea typeface="宋体" charset="-122"/>
            </a:endParaRPr>
          </a:p>
        </p:txBody>
      </p:sp>
      <p:sp>
        <p:nvSpPr>
          <p:cNvPr id="38914" name="Rectangle 3"/>
          <p:cNvSpPr>
            <a:spLocks noGrp="1" noChangeArrowheads="1"/>
          </p:cNvSpPr>
          <p:nvPr>
            <p:ph type="body" idx="1"/>
          </p:nvPr>
        </p:nvSpPr>
        <p:spPr/>
        <p:txBody>
          <a:bodyPr/>
          <a:lstStyle/>
          <a:p>
            <a:pPr>
              <a:buClr>
                <a:schemeClr val="tx2"/>
              </a:buClr>
              <a:buSzTx/>
              <a:buFontTx/>
              <a:buChar char="•"/>
            </a:pPr>
            <a:r>
              <a:rPr lang="zh-CN" altLang="en-US" smtClean="0">
                <a:solidFill>
                  <a:srgbClr val="3333CC"/>
                </a:solidFill>
                <a:latin typeface="Arial" charset="0"/>
                <a:ea typeface="华文中宋" pitchFamily="2" charset="-122"/>
              </a:rPr>
              <a:t>具有内在逻辑关系的有机统一体</a:t>
            </a:r>
          </a:p>
          <a:p>
            <a:pPr>
              <a:buClr>
                <a:schemeClr val="tx2"/>
              </a:buClr>
              <a:buSzTx/>
              <a:buFontTx/>
              <a:buChar char="•"/>
            </a:pPr>
            <a:r>
              <a:rPr lang="zh-CN" altLang="en-US" smtClean="0">
                <a:solidFill>
                  <a:srgbClr val="3333CC"/>
                </a:solidFill>
                <a:latin typeface="Arial" charset="0"/>
                <a:ea typeface="华文中宋" pitchFamily="2" charset="-122"/>
              </a:rPr>
              <a:t>全面建成小康社会为目标（第一个百年）</a:t>
            </a:r>
          </a:p>
          <a:p>
            <a:pPr>
              <a:buClr>
                <a:schemeClr val="tx2"/>
              </a:buClr>
              <a:buSzTx/>
              <a:buFontTx/>
              <a:buNone/>
            </a:pPr>
            <a:r>
              <a:rPr lang="zh-CN" altLang="en-US" smtClean="0">
                <a:solidFill>
                  <a:schemeClr val="accent1"/>
                </a:solidFill>
                <a:latin typeface="Arial" charset="0"/>
                <a:ea typeface="华文楷体" pitchFamily="2" charset="-122"/>
              </a:rPr>
              <a:t>          习总书记说：“到</a:t>
            </a:r>
            <a:r>
              <a:rPr lang="en-US" altLang="zh-CN" smtClean="0">
                <a:solidFill>
                  <a:schemeClr val="accent1"/>
                </a:solidFill>
                <a:latin typeface="Arial" charset="0"/>
                <a:ea typeface="华文楷体" pitchFamily="2" charset="-122"/>
              </a:rPr>
              <a:t>2020</a:t>
            </a:r>
            <a:r>
              <a:rPr lang="zh-CN" altLang="en-US" smtClean="0">
                <a:solidFill>
                  <a:schemeClr val="accent1"/>
                </a:solidFill>
                <a:latin typeface="Arial" charset="0"/>
                <a:ea typeface="华文楷体" pitchFamily="2" charset="-122"/>
              </a:rPr>
              <a:t>年实现这个目标，我们国家的发展水平就会迈上一个大台阶我们所有奋斗都要聚焦于这个目标”。</a:t>
            </a:r>
          </a:p>
          <a:p>
            <a:pPr>
              <a:buClr>
                <a:schemeClr val="tx2"/>
              </a:buClr>
              <a:buSzTx/>
              <a:buFontTx/>
              <a:buChar char="•"/>
            </a:pPr>
            <a:r>
              <a:rPr lang="zh-CN" altLang="en-US" smtClean="0">
                <a:solidFill>
                  <a:srgbClr val="3333CC"/>
                </a:solidFill>
                <a:latin typeface="Arial" charset="0"/>
                <a:ea typeface="华文中宋" pitchFamily="2" charset="-122"/>
              </a:rPr>
              <a:t>全面深化改革，全面依法治国，全面从严治党是三大战略举措为如期全面建成小康社会提供重要保障</a:t>
            </a:r>
          </a:p>
        </p:txBody>
      </p:sp>
    </p:spTree>
  </p:cSld>
  <p:clrMapOvr>
    <a:masterClrMapping/>
  </p:clrMapOvr>
  <p:transition>
    <p:pull dir="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a:xfrm>
            <a:off x="457200" y="228600"/>
            <a:ext cx="8229600" cy="1143000"/>
          </a:xfrm>
        </p:spPr>
        <p:txBody>
          <a:bodyPr/>
          <a:lstStyle/>
          <a:p>
            <a:endParaRPr lang="zh-CN" altLang="en-US" smtClean="0">
              <a:solidFill>
                <a:schemeClr val="tx2"/>
              </a:solidFill>
              <a:effectLst/>
              <a:latin typeface="Arial" charset="0"/>
              <a:ea typeface="宋体" charset="-122"/>
            </a:endParaRPr>
          </a:p>
        </p:txBody>
      </p:sp>
      <p:sp>
        <p:nvSpPr>
          <p:cNvPr id="39938" name="Rectangle 3"/>
          <p:cNvSpPr>
            <a:spLocks noGrp="1" noChangeArrowheads="1"/>
          </p:cNvSpPr>
          <p:nvPr>
            <p:ph type="body" idx="1"/>
          </p:nvPr>
        </p:nvSpPr>
        <p:spPr/>
        <p:txBody>
          <a:bodyPr/>
          <a:lstStyle/>
          <a:p>
            <a:pPr>
              <a:buClr>
                <a:schemeClr val="tx2"/>
              </a:buClr>
              <a:buSzTx/>
              <a:buFontTx/>
              <a:buChar char="•"/>
            </a:pPr>
            <a:r>
              <a:rPr lang="zh-CN" altLang="en-US" smtClean="0">
                <a:solidFill>
                  <a:schemeClr val="accent1"/>
                </a:solidFill>
                <a:latin typeface="Arial" charset="0"/>
                <a:ea typeface="华文楷体" pitchFamily="2" charset="-122"/>
              </a:rPr>
              <a:t>习总书记强调：“三大战略举措对实现全面小康社会战略目标一个都不能缺。不全面深化改革，发展就缺少动力，社会就没有活力。不全面依法治国，国家生活和社会生活就不能有序运行，就难以实现社会和谐稳定。不全面从严治党，党就做不到“打铁还需自身硬”，也就难以发挥好领导核心作用”</a:t>
            </a:r>
          </a:p>
        </p:txBody>
      </p:sp>
    </p:spTree>
  </p:cSld>
  <p:clrMapOvr>
    <a:masterClrMapping/>
  </p:clrMapOvr>
  <p:transition>
    <p:pull dir="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a:xfrm>
            <a:off x="457200" y="228600"/>
            <a:ext cx="8229600" cy="1143000"/>
          </a:xfrm>
        </p:spPr>
        <p:txBody>
          <a:bodyPr/>
          <a:lstStyle/>
          <a:p>
            <a:endParaRPr lang="zh-CN" altLang="en-US" smtClean="0">
              <a:solidFill>
                <a:schemeClr val="tx2"/>
              </a:solidFill>
              <a:effectLst/>
              <a:latin typeface="Arial" charset="0"/>
              <a:ea typeface="宋体" charset="-122"/>
            </a:endParaRPr>
          </a:p>
        </p:txBody>
      </p:sp>
      <p:sp>
        <p:nvSpPr>
          <p:cNvPr id="40962" name="Rectangle 3"/>
          <p:cNvSpPr>
            <a:spLocks noGrp="1" noChangeArrowheads="1"/>
          </p:cNvSpPr>
          <p:nvPr>
            <p:ph type="body" idx="1"/>
          </p:nvPr>
        </p:nvSpPr>
        <p:spPr/>
        <p:txBody>
          <a:bodyPr/>
          <a:lstStyle/>
          <a:p>
            <a:pPr>
              <a:buClr>
                <a:schemeClr val="tx2"/>
              </a:buClr>
              <a:buSzTx/>
              <a:buFontTx/>
              <a:buChar char="•"/>
            </a:pPr>
            <a:r>
              <a:rPr lang="zh-CN" altLang="en-US" smtClean="0">
                <a:solidFill>
                  <a:srgbClr val="3333CC"/>
                </a:solidFill>
                <a:latin typeface="Arial" charset="0"/>
                <a:ea typeface="华文中宋" pitchFamily="2" charset="-122"/>
              </a:rPr>
              <a:t>体现了全面、联系的观点</a:t>
            </a:r>
          </a:p>
          <a:p>
            <a:pPr>
              <a:buClr>
                <a:schemeClr val="tx2"/>
              </a:buClr>
              <a:buSzTx/>
              <a:buFontTx/>
              <a:buChar char="•"/>
            </a:pPr>
            <a:r>
              <a:rPr lang="zh-CN" altLang="en-US" smtClean="0">
                <a:solidFill>
                  <a:srgbClr val="3333CC"/>
                </a:solidFill>
                <a:latin typeface="Arial" charset="0"/>
                <a:ea typeface="华文中宋" pitchFamily="2" charset="-122"/>
              </a:rPr>
              <a:t>体现了两点论和重点论的统一</a:t>
            </a:r>
          </a:p>
          <a:p>
            <a:pPr>
              <a:buClr>
                <a:schemeClr val="tx2"/>
              </a:buClr>
              <a:buSzTx/>
              <a:buFontTx/>
              <a:buChar char="•"/>
            </a:pPr>
            <a:r>
              <a:rPr lang="zh-CN" altLang="en-US" smtClean="0">
                <a:solidFill>
                  <a:srgbClr val="3333CC"/>
                </a:solidFill>
                <a:latin typeface="Arial" charset="0"/>
                <a:ea typeface="华文中宋" pitchFamily="2" charset="-122"/>
              </a:rPr>
              <a:t>体现了统筹兼顾的要求</a:t>
            </a:r>
          </a:p>
          <a:p>
            <a:pPr>
              <a:buClr>
                <a:schemeClr val="tx2"/>
              </a:buClr>
              <a:buSzTx/>
              <a:buFontTx/>
              <a:buChar char="•"/>
            </a:pPr>
            <a:r>
              <a:rPr lang="zh-CN" altLang="en-US" smtClean="0">
                <a:solidFill>
                  <a:srgbClr val="3333CC"/>
                </a:solidFill>
                <a:latin typeface="Arial" charset="0"/>
                <a:ea typeface="华文中宋" pitchFamily="2" charset="-122"/>
              </a:rPr>
              <a:t>蕴含了丰富的哲理，集中体现了对马克思主义立场观点的运用</a:t>
            </a:r>
          </a:p>
        </p:txBody>
      </p:sp>
    </p:spTree>
  </p:cSld>
  <p:clrMapOvr>
    <a:masterClrMapping/>
  </p:clrMapOvr>
  <p:transition>
    <p:pull dir="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title"/>
          </p:nvPr>
        </p:nvSpPr>
        <p:spPr>
          <a:xfrm>
            <a:off x="468313" y="549275"/>
            <a:ext cx="8229600" cy="1143000"/>
          </a:xfrm>
        </p:spPr>
        <p:txBody>
          <a:bodyPr/>
          <a:lstStyle/>
          <a:p>
            <a:r>
              <a:rPr lang="en-US" altLang="zh-CN" b="1" smtClean="0">
                <a:solidFill>
                  <a:srgbClr val="CC0000"/>
                </a:solidFill>
                <a:effectLst/>
                <a:latin typeface="Arial" charset="0"/>
                <a:ea typeface="楷体_GB2312" pitchFamily="49" charset="-122"/>
              </a:rPr>
              <a:t>5</a:t>
            </a:r>
            <a:r>
              <a:rPr lang="zh-CN" altLang="en-US" b="1" smtClean="0">
                <a:solidFill>
                  <a:srgbClr val="CC0000"/>
                </a:solidFill>
                <a:effectLst/>
                <a:latin typeface="Arial" charset="0"/>
                <a:ea typeface="楷体_GB2312" pitchFamily="49" charset="-122"/>
              </a:rPr>
              <a:t>、建设全面小康社会</a:t>
            </a:r>
          </a:p>
        </p:txBody>
      </p:sp>
      <p:sp>
        <p:nvSpPr>
          <p:cNvPr id="41986" name="Rectangle 3"/>
          <p:cNvSpPr>
            <a:spLocks noGrp="1" noChangeArrowheads="1"/>
          </p:cNvSpPr>
          <p:nvPr>
            <p:ph type="body" idx="1"/>
          </p:nvPr>
        </p:nvSpPr>
        <p:spPr/>
        <p:txBody>
          <a:bodyPr/>
          <a:lstStyle/>
          <a:p>
            <a:pPr>
              <a:lnSpc>
                <a:spcPct val="90000"/>
              </a:lnSpc>
              <a:buClr>
                <a:schemeClr val="tx2"/>
              </a:buClr>
              <a:buSzTx/>
              <a:buFontTx/>
              <a:buChar char="•"/>
            </a:pPr>
            <a:r>
              <a:rPr lang="zh-CN" altLang="en-US" sz="2800" smtClean="0">
                <a:solidFill>
                  <a:srgbClr val="3333CC"/>
                </a:solidFill>
                <a:latin typeface="Arial" charset="0"/>
                <a:ea typeface="华文中宋" pitchFamily="2" charset="-122"/>
              </a:rPr>
              <a:t>小平同志第一次用</a:t>
            </a:r>
            <a:r>
              <a:rPr lang="en-US" altLang="zh-CN" sz="2800" smtClean="0">
                <a:solidFill>
                  <a:srgbClr val="3333CC"/>
                </a:solidFill>
                <a:latin typeface="Arial" charset="0"/>
                <a:ea typeface="华文中宋" pitchFamily="2" charset="-122"/>
              </a:rPr>
              <a:t>”</a:t>
            </a:r>
            <a:r>
              <a:rPr lang="zh-CN" altLang="en-US" sz="2800" smtClean="0">
                <a:solidFill>
                  <a:srgbClr val="3333CC"/>
                </a:solidFill>
                <a:latin typeface="Arial" charset="0"/>
                <a:ea typeface="华文中宋" pitchFamily="2" charset="-122"/>
              </a:rPr>
              <a:t>小康</a:t>
            </a:r>
            <a:r>
              <a:rPr lang="en-US" altLang="zh-CN" sz="2800" smtClean="0">
                <a:solidFill>
                  <a:srgbClr val="3333CC"/>
                </a:solidFill>
                <a:latin typeface="Arial" charset="0"/>
                <a:ea typeface="华文中宋" pitchFamily="2" charset="-122"/>
              </a:rPr>
              <a:t>”</a:t>
            </a:r>
            <a:r>
              <a:rPr lang="zh-CN" altLang="en-US" sz="2800" smtClean="0">
                <a:solidFill>
                  <a:srgbClr val="3333CC"/>
                </a:solidFill>
                <a:latin typeface="Arial" charset="0"/>
                <a:ea typeface="华文中宋" pitchFamily="2" charset="-122"/>
              </a:rPr>
              <a:t>来诠释中国式现代化</a:t>
            </a:r>
          </a:p>
          <a:p>
            <a:pPr>
              <a:lnSpc>
                <a:spcPct val="90000"/>
              </a:lnSpc>
              <a:buClr>
                <a:schemeClr val="tx2"/>
              </a:buClr>
              <a:buSzTx/>
              <a:buFontTx/>
              <a:buNone/>
            </a:pPr>
            <a:r>
              <a:rPr lang="zh-CN" altLang="en-US" sz="2800" smtClean="0">
                <a:solidFill>
                  <a:srgbClr val="3333CC"/>
                </a:solidFill>
                <a:latin typeface="Arial" charset="0"/>
                <a:ea typeface="华文中宋" pitchFamily="2" charset="-122"/>
              </a:rPr>
              <a:t>           提出到</a:t>
            </a:r>
            <a:r>
              <a:rPr lang="en-US" altLang="zh-CN" sz="2800" smtClean="0">
                <a:solidFill>
                  <a:srgbClr val="3333CC"/>
                </a:solidFill>
                <a:latin typeface="Arial" charset="0"/>
                <a:ea typeface="华文中宋" pitchFamily="2" charset="-122"/>
              </a:rPr>
              <a:t>20</a:t>
            </a:r>
            <a:r>
              <a:rPr lang="zh-CN" altLang="en-US" sz="2800" smtClean="0">
                <a:solidFill>
                  <a:srgbClr val="3333CC"/>
                </a:solidFill>
                <a:latin typeface="Arial" charset="0"/>
                <a:ea typeface="华文中宋" pitchFamily="2" charset="-122"/>
              </a:rPr>
              <a:t>世纪末”在中国建立小康社会”</a:t>
            </a:r>
          </a:p>
          <a:p>
            <a:pPr>
              <a:lnSpc>
                <a:spcPct val="90000"/>
              </a:lnSpc>
              <a:buClr>
                <a:schemeClr val="tx2"/>
              </a:buClr>
              <a:buSzTx/>
              <a:buFontTx/>
              <a:buChar char="•"/>
            </a:pPr>
            <a:r>
              <a:rPr lang="zh-CN" altLang="en-US" sz="2800" smtClean="0">
                <a:solidFill>
                  <a:srgbClr val="3333CC"/>
                </a:solidFill>
                <a:latin typeface="Arial" charset="0"/>
                <a:ea typeface="华文中宋" pitchFamily="2" charset="-122"/>
              </a:rPr>
              <a:t>党的十六大：</a:t>
            </a:r>
          </a:p>
          <a:p>
            <a:pPr>
              <a:lnSpc>
                <a:spcPct val="90000"/>
              </a:lnSpc>
              <a:buClr>
                <a:schemeClr val="tx2"/>
              </a:buClr>
              <a:buSzTx/>
              <a:buFontTx/>
              <a:buNone/>
            </a:pPr>
            <a:r>
              <a:rPr lang="zh-CN" altLang="en-US" sz="2800" smtClean="0">
                <a:solidFill>
                  <a:srgbClr val="3333CC"/>
                </a:solidFill>
                <a:latin typeface="Arial" charset="0"/>
                <a:ea typeface="华文中宋" pitchFamily="2" charset="-122"/>
              </a:rPr>
              <a:t>          本世纪头</a:t>
            </a:r>
            <a:r>
              <a:rPr lang="en-US" altLang="zh-CN" sz="2800" smtClean="0">
                <a:solidFill>
                  <a:srgbClr val="3333CC"/>
                </a:solidFill>
                <a:latin typeface="Arial" charset="0"/>
                <a:ea typeface="华文中宋" pitchFamily="2" charset="-122"/>
              </a:rPr>
              <a:t>20</a:t>
            </a:r>
            <a:r>
              <a:rPr lang="zh-CN" altLang="en-US" sz="2800" smtClean="0">
                <a:solidFill>
                  <a:srgbClr val="3333CC"/>
                </a:solidFill>
                <a:latin typeface="Arial" charset="0"/>
                <a:ea typeface="华文中宋" pitchFamily="2" charset="-122"/>
              </a:rPr>
              <a:t>年全面建设惠及十几亿人口的更高水平的小康社会</a:t>
            </a:r>
          </a:p>
          <a:p>
            <a:pPr>
              <a:lnSpc>
                <a:spcPct val="90000"/>
              </a:lnSpc>
              <a:buClr>
                <a:schemeClr val="tx2"/>
              </a:buClr>
              <a:buSzTx/>
              <a:buFontTx/>
              <a:buChar char="•"/>
            </a:pPr>
            <a:r>
              <a:rPr lang="zh-CN" altLang="en-US" sz="2800" smtClean="0">
                <a:solidFill>
                  <a:srgbClr val="3333CC"/>
                </a:solidFill>
                <a:latin typeface="Arial" charset="0"/>
                <a:ea typeface="华文中宋" pitchFamily="2" charset="-122"/>
              </a:rPr>
              <a:t>党的十七大：</a:t>
            </a:r>
          </a:p>
          <a:p>
            <a:pPr>
              <a:lnSpc>
                <a:spcPct val="90000"/>
              </a:lnSpc>
              <a:buClr>
                <a:schemeClr val="tx2"/>
              </a:buClr>
              <a:buSzTx/>
              <a:buFontTx/>
              <a:buNone/>
            </a:pPr>
            <a:r>
              <a:rPr lang="zh-CN" altLang="en-US" sz="2800" smtClean="0">
                <a:solidFill>
                  <a:srgbClr val="3333CC"/>
                </a:solidFill>
                <a:latin typeface="Arial" charset="0"/>
                <a:ea typeface="华文中宋" pitchFamily="2" charset="-122"/>
              </a:rPr>
              <a:t>            提出了全面建设小康社会的新要求</a:t>
            </a:r>
          </a:p>
          <a:p>
            <a:pPr>
              <a:lnSpc>
                <a:spcPct val="90000"/>
              </a:lnSpc>
              <a:buClr>
                <a:schemeClr val="tx2"/>
              </a:buClr>
              <a:buSzTx/>
              <a:buFontTx/>
              <a:buChar char="•"/>
            </a:pPr>
            <a:r>
              <a:rPr lang="zh-CN" altLang="en-US" sz="2800" smtClean="0">
                <a:solidFill>
                  <a:srgbClr val="3333CC"/>
                </a:solidFill>
                <a:latin typeface="Arial" charset="0"/>
                <a:ea typeface="华文中宋" pitchFamily="2" charset="-122"/>
              </a:rPr>
              <a:t>党的十八大：</a:t>
            </a:r>
          </a:p>
          <a:p>
            <a:pPr>
              <a:lnSpc>
                <a:spcPct val="90000"/>
              </a:lnSpc>
              <a:buClr>
                <a:schemeClr val="tx2"/>
              </a:buClr>
              <a:buSzTx/>
              <a:buFontTx/>
              <a:buNone/>
            </a:pPr>
            <a:r>
              <a:rPr lang="zh-CN" altLang="en-US" sz="2800" smtClean="0">
                <a:solidFill>
                  <a:srgbClr val="3333CC"/>
                </a:solidFill>
                <a:latin typeface="Arial" charset="0"/>
                <a:ea typeface="华文中宋" pitchFamily="2" charset="-122"/>
              </a:rPr>
              <a:t>            提出了全面建成小康社会</a:t>
            </a:r>
          </a:p>
        </p:txBody>
      </p:sp>
    </p:spTree>
  </p:cSld>
  <p:clrMapOvr>
    <a:masterClrMapping/>
  </p:clrMapOvr>
  <p:transition>
    <p:pull dir="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p:nvPr>
        </p:nvSpPr>
        <p:spPr>
          <a:xfrm>
            <a:off x="468313" y="476250"/>
            <a:ext cx="8229600" cy="1143000"/>
          </a:xfrm>
        </p:spPr>
        <p:txBody>
          <a:bodyPr/>
          <a:lstStyle/>
          <a:p>
            <a:r>
              <a:rPr lang="zh-CN" altLang="en-US" smtClean="0">
                <a:solidFill>
                  <a:schemeClr val="tx2"/>
                </a:solidFill>
                <a:effectLst/>
                <a:latin typeface="Arial" charset="0"/>
                <a:ea typeface="宋体" charset="-122"/>
              </a:rPr>
              <a:t>总目标</a:t>
            </a:r>
          </a:p>
        </p:txBody>
      </p:sp>
      <p:sp>
        <p:nvSpPr>
          <p:cNvPr id="43010" name="Rectangle 3"/>
          <p:cNvSpPr>
            <a:spLocks noGrp="1" noChangeArrowheads="1"/>
          </p:cNvSpPr>
          <p:nvPr>
            <p:ph type="body" idx="1"/>
          </p:nvPr>
        </p:nvSpPr>
        <p:spPr/>
        <p:txBody>
          <a:bodyPr/>
          <a:lstStyle/>
          <a:p>
            <a:pPr>
              <a:lnSpc>
                <a:spcPct val="90000"/>
              </a:lnSpc>
              <a:buClr>
                <a:schemeClr val="tx2"/>
              </a:buClr>
              <a:buSzTx/>
              <a:buFontTx/>
              <a:buChar char="•"/>
            </a:pPr>
            <a:r>
              <a:rPr lang="zh-CN" altLang="en-US" sz="2800" smtClean="0">
                <a:solidFill>
                  <a:srgbClr val="3333CC"/>
                </a:solidFill>
                <a:latin typeface="Arial" charset="0"/>
                <a:ea typeface="华文中宋" pitchFamily="2" charset="-122"/>
              </a:rPr>
              <a:t>经济保持中高速增长</a:t>
            </a:r>
          </a:p>
          <a:p>
            <a:pPr>
              <a:lnSpc>
                <a:spcPct val="90000"/>
              </a:lnSpc>
              <a:buClr>
                <a:schemeClr val="tx2"/>
              </a:buClr>
              <a:buSzTx/>
              <a:buFontTx/>
              <a:buChar char="•"/>
            </a:pPr>
            <a:r>
              <a:rPr lang="zh-CN" altLang="en-US" sz="2800" smtClean="0">
                <a:solidFill>
                  <a:srgbClr val="3333CC"/>
                </a:solidFill>
                <a:latin typeface="Arial" charset="0"/>
                <a:ea typeface="华文中宋" pitchFamily="2" charset="-122"/>
              </a:rPr>
              <a:t>创新驱动成效显著</a:t>
            </a:r>
          </a:p>
          <a:p>
            <a:pPr>
              <a:lnSpc>
                <a:spcPct val="90000"/>
              </a:lnSpc>
              <a:buClr>
                <a:schemeClr val="tx2"/>
              </a:buClr>
              <a:buSzTx/>
              <a:buFontTx/>
              <a:buChar char="•"/>
            </a:pPr>
            <a:r>
              <a:rPr lang="zh-CN" altLang="en-US" sz="2800" smtClean="0">
                <a:solidFill>
                  <a:srgbClr val="3333CC"/>
                </a:solidFill>
                <a:latin typeface="Arial" charset="0"/>
                <a:ea typeface="华文中宋" pitchFamily="2" charset="-122"/>
              </a:rPr>
              <a:t>发展协调性明显增强、</a:t>
            </a:r>
          </a:p>
          <a:p>
            <a:pPr>
              <a:lnSpc>
                <a:spcPct val="90000"/>
              </a:lnSpc>
              <a:buClr>
                <a:schemeClr val="tx2"/>
              </a:buClr>
              <a:buSzTx/>
              <a:buFontTx/>
              <a:buChar char="•"/>
            </a:pPr>
            <a:r>
              <a:rPr lang="zh-CN" altLang="en-US" sz="2800" smtClean="0">
                <a:solidFill>
                  <a:srgbClr val="3333CC"/>
                </a:solidFill>
                <a:latin typeface="Arial" charset="0"/>
                <a:ea typeface="华文中宋" pitchFamily="2" charset="-122"/>
              </a:rPr>
              <a:t>人民生活水平和质量普遍提高</a:t>
            </a:r>
          </a:p>
          <a:p>
            <a:pPr>
              <a:lnSpc>
                <a:spcPct val="90000"/>
              </a:lnSpc>
              <a:buClr>
                <a:schemeClr val="tx2"/>
              </a:buClr>
              <a:buSzTx/>
              <a:buFontTx/>
              <a:buChar char="•"/>
            </a:pPr>
            <a:r>
              <a:rPr lang="zh-CN" altLang="en-US" sz="2800" smtClean="0">
                <a:solidFill>
                  <a:srgbClr val="3333CC"/>
                </a:solidFill>
                <a:latin typeface="Arial" charset="0"/>
                <a:ea typeface="华文中宋" pitchFamily="2" charset="-122"/>
              </a:rPr>
              <a:t>国民素质和社会文明程度显著提高</a:t>
            </a:r>
          </a:p>
          <a:p>
            <a:pPr>
              <a:lnSpc>
                <a:spcPct val="90000"/>
              </a:lnSpc>
              <a:buClr>
                <a:schemeClr val="tx2"/>
              </a:buClr>
              <a:buSzTx/>
              <a:buFontTx/>
              <a:buChar char="•"/>
            </a:pPr>
            <a:r>
              <a:rPr lang="zh-CN" altLang="en-US" sz="2800" smtClean="0">
                <a:solidFill>
                  <a:srgbClr val="3333CC"/>
                </a:solidFill>
                <a:latin typeface="Arial" charset="0"/>
                <a:ea typeface="华文中宋" pitchFamily="2" charset="-122"/>
              </a:rPr>
              <a:t>生态环境质量总体改善</a:t>
            </a:r>
          </a:p>
          <a:p>
            <a:pPr>
              <a:lnSpc>
                <a:spcPct val="90000"/>
              </a:lnSpc>
              <a:buClr>
                <a:schemeClr val="tx2"/>
              </a:buClr>
              <a:buSzTx/>
              <a:buFontTx/>
              <a:buChar char="•"/>
            </a:pPr>
            <a:r>
              <a:rPr lang="zh-CN" altLang="en-US" sz="2800" smtClean="0">
                <a:solidFill>
                  <a:srgbClr val="3333CC"/>
                </a:solidFill>
                <a:latin typeface="Arial" charset="0"/>
                <a:ea typeface="华文中宋" pitchFamily="2" charset="-122"/>
              </a:rPr>
              <a:t>各方面制度更加成熟更加定型</a:t>
            </a:r>
          </a:p>
          <a:p>
            <a:pPr>
              <a:lnSpc>
                <a:spcPct val="90000"/>
              </a:lnSpc>
              <a:buClr>
                <a:schemeClr val="tx2"/>
              </a:buClr>
              <a:buSzTx/>
              <a:buFontTx/>
              <a:buChar char="•"/>
            </a:pPr>
            <a:r>
              <a:rPr lang="zh-CN" altLang="en-US" sz="2800" smtClean="0">
                <a:solidFill>
                  <a:srgbClr val="3333CC"/>
                </a:solidFill>
                <a:latin typeface="Arial" charset="0"/>
                <a:ea typeface="华文中宋" pitchFamily="2" charset="-122"/>
              </a:rPr>
              <a:t>全面推进经济、政治、文化、社会、生态文明五位一体协调发展</a:t>
            </a:r>
          </a:p>
        </p:txBody>
      </p:sp>
    </p:spTree>
  </p:cSld>
  <p:clrMapOvr>
    <a:masterClrMapping/>
  </p:clrMapOvr>
  <p:transition>
    <p:pull dir="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a:xfrm>
            <a:off x="468313" y="476250"/>
            <a:ext cx="8229600" cy="1143000"/>
          </a:xfrm>
        </p:spPr>
        <p:txBody>
          <a:bodyPr/>
          <a:lstStyle/>
          <a:p>
            <a:r>
              <a:rPr lang="en-US" altLang="zh-CN" b="1" smtClean="0">
                <a:solidFill>
                  <a:srgbClr val="CC0000"/>
                </a:solidFill>
                <a:effectLst/>
                <a:latin typeface="Arial" charset="0"/>
                <a:ea typeface="楷体_GB2312" pitchFamily="49" charset="-122"/>
              </a:rPr>
              <a:t>6</a:t>
            </a:r>
            <a:r>
              <a:rPr lang="zh-CN" altLang="en-US" b="1" smtClean="0">
                <a:solidFill>
                  <a:srgbClr val="CC0000"/>
                </a:solidFill>
                <a:effectLst/>
                <a:latin typeface="Arial" charset="0"/>
                <a:ea typeface="楷体_GB2312" pitchFamily="49" charset="-122"/>
              </a:rPr>
              <a:t>、全面深化改革</a:t>
            </a:r>
          </a:p>
        </p:txBody>
      </p:sp>
      <p:sp>
        <p:nvSpPr>
          <p:cNvPr id="44034" name="Rectangle 3"/>
          <p:cNvSpPr>
            <a:spLocks noGrp="1" noChangeArrowheads="1"/>
          </p:cNvSpPr>
          <p:nvPr>
            <p:ph type="body" idx="1"/>
          </p:nvPr>
        </p:nvSpPr>
        <p:spPr/>
        <p:txBody>
          <a:bodyPr/>
          <a:lstStyle/>
          <a:p>
            <a:pPr>
              <a:buClr>
                <a:schemeClr val="tx2"/>
              </a:buClr>
              <a:buSzTx/>
              <a:buFontTx/>
              <a:buChar char="•"/>
            </a:pPr>
            <a:r>
              <a:rPr lang="zh-CN" altLang="en-US" smtClean="0">
                <a:solidFill>
                  <a:srgbClr val="3333CC"/>
                </a:solidFill>
                <a:latin typeface="Arial" charset="0"/>
                <a:ea typeface="华文中宋" pitchFamily="2" charset="-122"/>
              </a:rPr>
              <a:t>突破性、先导性的关键环节，是一场深刻的革命</a:t>
            </a:r>
          </a:p>
          <a:p>
            <a:pPr>
              <a:buClr>
                <a:schemeClr val="tx2"/>
              </a:buClr>
              <a:buSzTx/>
              <a:buFontTx/>
              <a:buChar char="•"/>
            </a:pPr>
            <a:r>
              <a:rPr lang="zh-CN" altLang="en-US" smtClean="0">
                <a:solidFill>
                  <a:srgbClr val="3333CC"/>
                </a:solidFill>
                <a:latin typeface="Arial" charset="0"/>
                <a:ea typeface="华文中宋" pitchFamily="2" charset="-122"/>
              </a:rPr>
              <a:t>把握全面深化改革的总要求：坚持把完善和发展中国特色社会主义制度、推进国家治理体系和治理能力现代化作为总目标</a:t>
            </a:r>
          </a:p>
          <a:p>
            <a:pPr>
              <a:buClr>
                <a:schemeClr val="tx2"/>
              </a:buClr>
              <a:buSzTx/>
              <a:buFontTx/>
              <a:buChar char="•"/>
            </a:pPr>
            <a:r>
              <a:rPr lang="zh-CN" altLang="en-US" smtClean="0">
                <a:solidFill>
                  <a:srgbClr val="3333CC"/>
                </a:solidFill>
                <a:latin typeface="Arial" charset="0"/>
                <a:ea typeface="华文中宋" pitchFamily="2" charset="-122"/>
              </a:rPr>
              <a:t>坚持进一步解放思想、进一步解放和发展社会主义生产力、进一步解放和增强社会活力。既是目的也是条件</a:t>
            </a:r>
          </a:p>
        </p:txBody>
      </p:sp>
    </p:spTree>
  </p:cSld>
  <p:clrMapOvr>
    <a:masterClrMapping/>
  </p:clrMapOvr>
  <p:transition>
    <p:pull dir="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a:xfrm>
            <a:off x="457200" y="228600"/>
            <a:ext cx="8229600" cy="1143000"/>
          </a:xfrm>
        </p:spPr>
        <p:txBody>
          <a:bodyPr/>
          <a:lstStyle/>
          <a:p>
            <a:endParaRPr lang="zh-CN" altLang="en-US" smtClean="0">
              <a:solidFill>
                <a:schemeClr val="tx2"/>
              </a:solidFill>
              <a:effectLst/>
              <a:latin typeface="Arial" charset="0"/>
              <a:ea typeface="宋体" charset="-122"/>
            </a:endParaRPr>
          </a:p>
        </p:txBody>
      </p:sp>
      <p:sp>
        <p:nvSpPr>
          <p:cNvPr id="45058" name="Rectangle 3"/>
          <p:cNvSpPr>
            <a:spLocks noGrp="1" noChangeArrowheads="1"/>
          </p:cNvSpPr>
          <p:nvPr>
            <p:ph type="body" idx="1"/>
          </p:nvPr>
        </p:nvSpPr>
        <p:spPr/>
        <p:txBody>
          <a:bodyPr/>
          <a:lstStyle/>
          <a:p>
            <a:pPr>
              <a:lnSpc>
                <a:spcPct val="90000"/>
              </a:lnSpc>
              <a:buClr>
                <a:schemeClr val="tx2"/>
              </a:buClr>
              <a:buSzTx/>
              <a:buFontTx/>
              <a:buChar char="•"/>
            </a:pPr>
            <a:r>
              <a:rPr lang="zh-CN" altLang="en-US" sz="2800" smtClean="0">
                <a:solidFill>
                  <a:srgbClr val="3333CC"/>
                </a:solidFill>
                <a:latin typeface="Arial" charset="0"/>
                <a:ea typeface="华文中宋" pitchFamily="2" charset="-122"/>
              </a:rPr>
              <a:t>推进深化改革的根本目的：促进社会公平正义，让改革发展的成果更多惠及全体人民</a:t>
            </a:r>
          </a:p>
          <a:p>
            <a:pPr>
              <a:lnSpc>
                <a:spcPct val="90000"/>
              </a:lnSpc>
              <a:buClr>
                <a:schemeClr val="tx2"/>
              </a:buClr>
              <a:buSzTx/>
              <a:buFontTx/>
              <a:buChar char="•"/>
            </a:pPr>
            <a:r>
              <a:rPr lang="zh-CN" altLang="en-US" sz="2800" smtClean="0">
                <a:solidFill>
                  <a:srgbClr val="3333CC"/>
                </a:solidFill>
                <a:latin typeface="Arial" charset="0"/>
                <a:ea typeface="华文中宋" pitchFamily="2" charset="-122"/>
              </a:rPr>
              <a:t>处理好全面深化改革的重大关系：</a:t>
            </a:r>
          </a:p>
          <a:p>
            <a:pPr lvl="1">
              <a:lnSpc>
                <a:spcPct val="90000"/>
              </a:lnSpc>
              <a:buFontTx/>
              <a:buChar char="–"/>
            </a:pPr>
            <a:r>
              <a:rPr lang="zh-CN" altLang="en-US" sz="2400" smtClean="0">
                <a:solidFill>
                  <a:srgbClr val="3333CC"/>
                </a:solidFill>
                <a:latin typeface="Arial" charset="0"/>
                <a:ea typeface="华文中宋" pitchFamily="2" charset="-122"/>
              </a:rPr>
              <a:t>解放思想与实事求是、</a:t>
            </a:r>
          </a:p>
          <a:p>
            <a:pPr lvl="1">
              <a:lnSpc>
                <a:spcPct val="90000"/>
              </a:lnSpc>
              <a:buFontTx/>
              <a:buChar char="–"/>
            </a:pPr>
            <a:r>
              <a:rPr lang="zh-CN" altLang="en-US" sz="2400" smtClean="0">
                <a:solidFill>
                  <a:srgbClr val="3333CC"/>
                </a:solidFill>
                <a:latin typeface="Arial" charset="0"/>
                <a:ea typeface="华文中宋" pitchFamily="2" charset="-122"/>
              </a:rPr>
              <a:t>处理好整体推进和重点突破、</a:t>
            </a:r>
          </a:p>
          <a:p>
            <a:pPr lvl="1">
              <a:lnSpc>
                <a:spcPct val="90000"/>
              </a:lnSpc>
              <a:buFontTx/>
              <a:buChar char="–"/>
            </a:pPr>
            <a:r>
              <a:rPr lang="zh-CN" altLang="en-US" sz="2400" smtClean="0">
                <a:solidFill>
                  <a:srgbClr val="3333CC"/>
                </a:solidFill>
                <a:latin typeface="Arial" charset="0"/>
                <a:ea typeface="华文中宋" pitchFamily="2" charset="-122"/>
              </a:rPr>
              <a:t>处理好全局和局部、</a:t>
            </a:r>
          </a:p>
          <a:p>
            <a:pPr lvl="1">
              <a:lnSpc>
                <a:spcPct val="90000"/>
              </a:lnSpc>
              <a:buFontTx/>
              <a:buChar char="–"/>
            </a:pPr>
            <a:r>
              <a:rPr lang="zh-CN" altLang="en-US" sz="2400" smtClean="0">
                <a:solidFill>
                  <a:srgbClr val="3333CC"/>
                </a:solidFill>
                <a:latin typeface="Arial" charset="0"/>
                <a:ea typeface="华文中宋" pitchFamily="2" charset="-122"/>
              </a:rPr>
              <a:t>处理好顶层设计和摸着石头过河、</a:t>
            </a:r>
          </a:p>
          <a:p>
            <a:pPr lvl="1">
              <a:lnSpc>
                <a:spcPct val="90000"/>
              </a:lnSpc>
              <a:buFontTx/>
              <a:buChar char="–"/>
            </a:pPr>
            <a:r>
              <a:rPr lang="zh-CN" altLang="en-US" sz="2400" smtClean="0">
                <a:solidFill>
                  <a:srgbClr val="3333CC"/>
                </a:solidFill>
                <a:latin typeface="Arial" charset="0"/>
                <a:ea typeface="华文中宋" pitchFamily="2" charset="-122"/>
              </a:rPr>
              <a:t>处理好胆子要大和步子要稳、</a:t>
            </a:r>
          </a:p>
          <a:p>
            <a:pPr lvl="1">
              <a:lnSpc>
                <a:spcPct val="90000"/>
              </a:lnSpc>
              <a:buFontTx/>
              <a:buChar char="–"/>
            </a:pPr>
            <a:r>
              <a:rPr lang="zh-CN" altLang="en-US" sz="2400" smtClean="0">
                <a:solidFill>
                  <a:srgbClr val="3333CC"/>
                </a:solidFill>
                <a:latin typeface="Arial" charset="0"/>
                <a:ea typeface="华文中宋" pitchFamily="2" charset="-122"/>
              </a:rPr>
              <a:t>处理好改革发展稳定</a:t>
            </a:r>
          </a:p>
          <a:p>
            <a:pPr>
              <a:lnSpc>
                <a:spcPct val="90000"/>
              </a:lnSpc>
              <a:buClr>
                <a:schemeClr val="tx2"/>
              </a:buClr>
              <a:buSzTx/>
              <a:buFontTx/>
              <a:buNone/>
            </a:pPr>
            <a:r>
              <a:rPr lang="zh-CN" altLang="en-US" sz="2800" smtClean="0">
                <a:solidFill>
                  <a:srgbClr val="3333CC"/>
                </a:solidFill>
                <a:latin typeface="Arial" charset="0"/>
                <a:ea typeface="华文中宋" pitchFamily="2" charset="-122"/>
              </a:rPr>
              <a:t>     六大关系</a:t>
            </a:r>
          </a:p>
        </p:txBody>
      </p:sp>
    </p:spTree>
  </p:cSld>
  <p:clrMapOvr>
    <a:masterClrMapping/>
  </p:clrMapOvr>
  <p:transition>
    <p:pull dir="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a:xfrm>
            <a:off x="468313" y="981075"/>
            <a:ext cx="8229600" cy="865188"/>
          </a:xfrm>
        </p:spPr>
        <p:txBody>
          <a:bodyPr/>
          <a:lstStyle/>
          <a:p>
            <a:r>
              <a:rPr lang="en-US" altLang="zh-CN" b="1" smtClean="0">
                <a:solidFill>
                  <a:srgbClr val="CC0000"/>
                </a:solidFill>
                <a:effectLst/>
                <a:latin typeface="Arial" charset="0"/>
                <a:ea typeface="楷体_GB2312" pitchFamily="49" charset="-122"/>
              </a:rPr>
              <a:t>7</a:t>
            </a:r>
            <a:r>
              <a:rPr lang="zh-CN" altLang="en-US" b="1" smtClean="0">
                <a:solidFill>
                  <a:srgbClr val="CC0000"/>
                </a:solidFill>
                <a:effectLst/>
                <a:latin typeface="Arial" charset="0"/>
                <a:ea typeface="楷体_GB2312" pitchFamily="49" charset="-122"/>
              </a:rPr>
              <a:t>、全面依法治国</a:t>
            </a:r>
          </a:p>
        </p:txBody>
      </p:sp>
      <p:sp>
        <p:nvSpPr>
          <p:cNvPr id="46082" name="Rectangle 3"/>
          <p:cNvSpPr>
            <a:spLocks noGrp="1" noChangeArrowheads="1"/>
          </p:cNvSpPr>
          <p:nvPr>
            <p:ph type="body" idx="1"/>
          </p:nvPr>
        </p:nvSpPr>
        <p:spPr>
          <a:xfrm>
            <a:off x="457200" y="1916113"/>
            <a:ext cx="8229600" cy="4681537"/>
          </a:xfrm>
        </p:spPr>
        <p:txBody>
          <a:bodyPr/>
          <a:lstStyle/>
          <a:p>
            <a:pPr marL="533400" indent="-533400">
              <a:lnSpc>
                <a:spcPct val="90000"/>
              </a:lnSpc>
              <a:buClr>
                <a:schemeClr val="tx2"/>
              </a:buClr>
              <a:buSzTx/>
              <a:buFontTx/>
              <a:buChar char="•"/>
            </a:pPr>
            <a:r>
              <a:rPr lang="zh-CN" altLang="en-US" sz="2400" smtClean="0">
                <a:solidFill>
                  <a:srgbClr val="3333CC"/>
                </a:solidFill>
                <a:latin typeface="Arial" charset="0"/>
                <a:ea typeface="华文中宋" pitchFamily="2" charset="-122"/>
              </a:rPr>
              <a:t>党的十八大以来以习近平同志为总书记的党中央从坚持和发展中国特色社会主义全局出发，从实现国家治理体系和治理能力现代化的全局出发，开启了中国法制新时代</a:t>
            </a:r>
          </a:p>
          <a:p>
            <a:pPr marL="533400" indent="-533400">
              <a:lnSpc>
                <a:spcPct val="90000"/>
              </a:lnSpc>
              <a:buClr>
                <a:schemeClr val="tx2"/>
              </a:buClr>
              <a:buSzTx/>
              <a:buFontTx/>
              <a:buChar char="•"/>
            </a:pPr>
            <a:r>
              <a:rPr lang="zh-CN" altLang="en-US" sz="2400" smtClean="0">
                <a:solidFill>
                  <a:srgbClr val="3333CC"/>
                </a:solidFill>
                <a:latin typeface="Arial" charset="0"/>
                <a:ea typeface="华文中宋" pitchFamily="2" charset="-122"/>
              </a:rPr>
              <a:t>意义：法制是国家治理体系和治理能力的重要依托、实现小康社会的重要保证，实现党和国家长治久安的长远考虑</a:t>
            </a:r>
          </a:p>
          <a:p>
            <a:pPr marL="533400" indent="-533400">
              <a:lnSpc>
                <a:spcPct val="90000"/>
              </a:lnSpc>
              <a:buClr>
                <a:schemeClr val="tx2"/>
              </a:buClr>
              <a:buSzTx/>
              <a:buFontTx/>
              <a:buChar char="•"/>
            </a:pPr>
            <a:r>
              <a:rPr lang="zh-CN" altLang="en-US" sz="2400" smtClean="0">
                <a:solidFill>
                  <a:srgbClr val="3333CC"/>
                </a:solidFill>
                <a:latin typeface="Arial" charset="0"/>
                <a:ea typeface="华文中宋" pitchFamily="2" charset="-122"/>
              </a:rPr>
              <a:t>坚持走中国特色社会主义法治道路</a:t>
            </a:r>
          </a:p>
          <a:p>
            <a:pPr marL="914400" lvl="1" indent="-457200">
              <a:lnSpc>
                <a:spcPct val="90000"/>
              </a:lnSpc>
              <a:buFontTx/>
              <a:buChar char="–"/>
            </a:pPr>
            <a:r>
              <a:rPr lang="zh-CN" altLang="en-US" sz="2000" smtClean="0">
                <a:solidFill>
                  <a:srgbClr val="3333CC"/>
                </a:solidFill>
                <a:latin typeface="Arial" charset="0"/>
                <a:ea typeface="华文中宋" pitchFamily="2" charset="-122"/>
              </a:rPr>
              <a:t>必须坚持党的领导</a:t>
            </a:r>
          </a:p>
          <a:p>
            <a:pPr marL="914400" lvl="1" indent="-457200">
              <a:lnSpc>
                <a:spcPct val="90000"/>
              </a:lnSpc>
              <a:buFontTx/>
              <a:buChar char="–"/>
            </a:pPr>
            <a:r>
              <a:rPr lang="zh-CN" altLang="en-US" sz="2000" smtClean="0">
                <a:solidFill>
                  <a:srgbClr val="3333CC"/>
                </a:solidFill>
                <a:latin typeface="Arial" charset="0"/>
                <a:ea typeface="华文中宋" pitchFamily="2" charset="-122"/>
              </a:rPr>
              <a:t>必须坚持人民主体地位</a:t>
            </a:r>
          </a:p>
          <a:p>
            <a:pPr marL="914400" lvl="1" indent="-457200">
              <a:lnSpc>
                <a:spcPct val="90000"/>
              </a:lnSpc>
              <a:buFontTx/>
              <a:buChar char="–"/>
            </a:pPr>
            <a:r>
              <a:rPr lang="zh-CN" altLang="en-US" sz="2000" smtClean="0">
                <a:solidFill>
                  <a:srgbClr val="3333CC"/>
                </a:solidFill>
                <a:latin typeface="Arial" charset="0"/>
                <a:ea typeface="华文中宋" pitchFamily="2" charset="-122"/>
              </a:rPr>
              <a:t>必须坚持法律面前人人平等</a:t>
            </a:r>
          </a:p>
          <a:p>
            <a:pPr marL="914400" lvl="1" indent="-457200">
              <a:lnSpc>
                <a:spcPct val="90000"/>
              </a:lnSpc>
              <a:buFontTx/>
              <a:buChar char="–"/>
            </a:pPr>
            <a:r>
              <a:rPr lang="zh-CN" altLang="en-US" sz="2000" smtClean="0">
                <a:solidFill>
                  <a:srgbClr val="3333CC"/>
                </a:solidFill>
                <a:latin typeface="Arial" charset="0"/>
                <a:ea typeface="华文中宋" pitchFamily="2" charset="-122"/>
              </a:rPr>
              <a:t>必须坚持依法治国和以德治国相结合</a:t>
            </a:r>
          </a:p>
          <a:p>
            <a:pPr marL="914400" lvl="1" indent="-457200">
              <a:lnSpc>
                <a:spcPct val="90000"/>
              </a:lnSpc>
              <a:buFontTx/>
              <a:buChar char="–"/>
            </a:pPr>
            <a:r>
              <a:rPr lang="zh-CN" altLang="en-US" sz="2000" smtClean="0">
                <a:solidFill>
                  <a:srgbClr val="3333CC"/>
                </a:solidFill>
                <a:latin typeface="Arial" charset="0"/>
                <a:ea typeface="华文中宋" pitchFamily="2" charset="-122"/>
              </a:rPr>
              <a:t>必须坚持从中国的实际出发</a:t>
            </a:r>
          </a:p>
        </p:txBody>
      </p:sp>
    </p:spTree>
  </p:cSld>
  <p:clrMapOvr>
    <a:masterClrMapping/>
  </p:clrMapOvr>
  <p:transition>
    <p:pull dir="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a:xfrm>
            <a:off x="457200" y="228600"/>
            <a:ext cx="8229600" cy="1143000"/>
          </a:xfrm>
        </p:spPr>
        <p:txBody>
          <a:bodyPr/>
          <a:lstStyle/>
          <a:p>
            <a:endParaRPr lang="zh-CN" altLang="en-US" smtClean="0">
              <a:solidFill>
                <a:schemeClr val="tx2"/>
              </a:solidFill>
              <a:effectLst/>
              <a:latin typeface="Arial" charset="0"/>
              <a:ea typeface="宋体" charset="-122"/>
            </a:endParaRPr>
          </a:p>
        </p:txBody>
      </p:sp>
      <p:sp>
        <p:nvSpPr>
          <p:cNvPr id="47106" name="Rectangle 3"/>
          <p:cNvSpPr>
            <a:spLocks noGrp="1" noChangeArrowheads="1"/>
          </p:cNvSpPr>
          <p:nvPr>
            <p:ph type="body" idx="1"/>
          </p:nvPr>
        </p:nvSpPr>
        <p:spPr>
          <a:xfrm>
            <a:off x="457200" y="1412875"/>
            <a:ext cx="8229600" cy="4683125"/>
          </a:xfrm>
        </p:spPr>
        <p:txBody>
          <a:bodyPr/>
          <a:lstStyle/>
          <a:p>
            <a:pPr>
              <a:lnSpc>
                <a:spcPct val="90000"/>
              </a:lnSpc>
              <a:buClr>
                <a:schemeClr val="tx2"/>
              </a:buClr>
              <a:buSzTx/>
              <a:buFontTx/>
              <a:buChar char="•"/>
            </a:pPr>
            <a:r>
              <a:rPr lang="zh-CN" altLang="en-US" sz="2400" smtClean="0">
                <a:solidFill>
                  <a:srgbClr val="3333CC"/>
                </a:solidFill>
                <a:latin typeface="Arial" charset="0"/>
                <a:ea typeface="华文中宋" pitchFamily="2" charset="-122"/>
              </a:rPr>
              <a:t>建设中国特色社会主义法制体系</a:t>
            </a:r>
          </a:p>
          <a:p>
            <a:pPr lvl="1">
              <a:lnSpc>
                <a:spcPct val="90000"/>
              </a:lnSpc>
              <a:buFontTx/>
              <a:buChar char="–"/>
            </a:pPr>
            <a:r>
              <a:rPr lang="zh-CN" altLang="en-US" sz="2000" smtClean="0">
                <a:solidFill>
                  <a:srgbClr val="3333CC"/>
                </a:solidFill>
                <a:latin typeface="Arial" charset="0"/>
                <a:ea typeface="华文中宋" pitchFamily="2" charset="-122"/>
              </a:rPr>
              <a:t>完善以宪法为核心的法律体系：坚持立、改、费、释并举，加快完善法律、行政法规、地方性法规体系，完善包括市民公约、乡规民约、行业规章、团体章程在内的社会规范体系等法律法规</a:t>
            </a:r>
          </a:p>
          <a:p>
            <a:pPr lvl="1">
              <a:lnSpc>
                <a:spcPct val="90000"/>
              </a:lnSpc>
              <a:buFontTx/>
              <a:buChar char="–"/>
            </a:pPr>
            <a:r>
              <a:rPr lang="zh-CN" altLang="en-US" sz="2000" smtClean="0">
                <a:solidFill>
                  <a:srgbClr val="3333CC"/>
                </a:solidFill>
                <a:latin typeface="Arial" charset="0"/>
                <a:ea typeface="华文中宋" pitchFamily="2" charset="-122"/>
              </a:rPr>
              <a:t>进行有效实施：加快建设执法、司法、守法等方面的体制机制，坚持依法行政和公正司法</a:t>
            </a:r>
          </a:p>
          <a:p>
            <a:pPr lvl="1">
              <a:lnSpc>
                <a:spcPct val="90000"/>
              </a:lnSpc>
              <a:buFontTx/>
              <a:buChar char="–"/>
            </a:pPr>
            <a:r>
              <a:rPr lang="zh-CN" altLang="en-US" sz="2000" smtClean="0">
                <a:solidFill>
                  <a:srgbClr val="3333CC"/>
                </a:solidFill>
                <a:latin typeface="Arial" charset="0"/>
                <a:ea typeface="华文中宋" pitchFamily="2" charset="-122"/>
              </a:rPr>
              <a:t>建立严密的法制监督体系：党内监督、人大监督、民主监督、行政监督、司法监督、审计监督、社会监督、舆论监督、形成科学有效党的权力运行制约和监督体系</a:t>
            </a:r>
          </a:p>
          <a:p>
            <a:pPr lvl="1">
              <a:lnSpc>
                <a:spcPct val="90000"/>
              </a:lnSpc>
              <a:buFontTx/>
              <a:buChar char="–"/>
            </a:pPr>
            <a:r>
              <a:rPr lang="zh-CN" altLang="en-US" sz="2000" smtClean="0">
                <a:solidFill>
                  <a:srgbClr val="3333CC"/>
                </a:solidFill>
                <a:latin typeface="Arial" charset="0"/>
                <a:ea typeface="华文中宋" pitchFamily="2" charset="-122"/>
              </a:rPr>
              <a:t>健全法制保障体系：政治、组织、、队伍、服务、机构、经费、文化</a:t>
            </a:r>
          </a:p>
          <a:p>
            <a:pPr lvl="1">
              <a:lnSpc>
                <a:spcPct val="90000"/>
              </a:lnSpc>
              <a:buFontTx/>
              <a:buChar char="–"/>
            </a:pPr>
            <a:r>
              <a:rPr lang="zh-CN" altLang="en-US" sz="2000" smtClean="0">
                <a:solidFill>
                  <a:srgbClr val="3333CC"/>
                </a:solidFill>
                <a:latin typeface="Arial" charset="0"/>
                <a:ea typeface="华文中宋" pitchFamily="2" charset="-122"/>
              </a:rPr>
              <a:t>更要加强党内法规制度建设</a:t>
            </a:r>
          </a:p>
          <a:p>
            <a:pPr>
              <a:lnSpc>
                <a:spcPct val="90000"/>
              </a:lnSpc>
              <a:buClr>
                <a:schemeClr val="tx2"/>
              </a:buClr>
              <a:buSzTx/>
              <a:buFontTx/>
              <a:buChar char="•"/>
            </a:pPr>
            <a:r>
              <a:rPr lang="zh-CN" altLang="en-US" sz="2400" smtClean="0">
                <a:solidFill>
                  <a:srgbClr val="3333CC"/>
                </a:solidFill>
                <a:latin typeface="Arial" charset="0"/>
                <a:ea typeface="华文中宋" pitchFamily="2" charset="-122"/>
              </a:rPr>
              <a:t>在党的领导下依法治国、厉行法制：“党大还是法大”是个伪命题</a:t>
            </a:r>
          </a:p>
          <a:p>
            <a:pPr lvl="1">
              <a:lnSpc>
                <a:spcPct val="90000"/>
              </a:lnSpc>
              <a:buFontTx/>
              <a:buChar char="–"/>
            </a:pPr>
            <a:endParaRPr lang="zh-CN" altLang="en-US" sz="2000" smtClean="0">
              <a:solidFill>
                <a:srgbClr val="3333CC"/>
              </a:solidFill>
              <a:latin typeface="Arial" charset="0"/>
              <a:ea typeface="华文中宋" pitchFamily="2" charset="-122"/>
            </a:endParaRPr>
          </a:p>
          <a:p>
            <a:pPr lvl="1">
              <a:lnSpc>
                <a:spcPct val="90000"/>
              </a:lnSpc>
              <a:buFontTx/>
              <a:buChar char="–"/>
            </a:pPr>
            <a:endParaRPr lang="zh-CN" altLang="en-US" sz="2000" smtClean="0">
              <a:solidFill>
                <a:srgbClr val="3333CC"/>
              </a:solidFill>
              <a:latin typeface="Arial" charset="0"/>
              <a:ea typeface="华文中宋" pitchFamily="2" charset="-122"/>
            </a:endParaRPr>
          </a:p>
        </p:txBody>
      </p:sp>
    </p:spTree>
  </p:cSld>
  <p:clrMapOvr>
    <a:masterClrMapping/>
  </p:clrMapOvr>
  <p:transition>
    <p:pull dir="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title"/>
          </p:nvPr>
        </p:nvSpPr>
        <p:spPr>
          <a:xfrm>
            <a:off x="468313" y="549275"/>
            <a:ext cx="8229600" cy="1143000"/>
          </a:xfrm>
        </p:spPr>
        <p:txBody>
          <a:bodyPr/>
          <a:lstStyle/>
          <a:p>
            <a:r>
              <a:rPr lang="en-US" altLang="zh-CN" b="1" smtClean="0">
                <a:solidFill>
                  <a:srgbClr val="CC0000"/>
                </a:solidFill>
                <a:effectLst/>
                <a:latin typeface="Arial" charset="0"/>
                <a:ea typeface="楷体_GB2312" pitchFamily="49" charset="-122"/>
              </a:rPr>
              <a:t>8</a:t>
            </a:r>
            <a:r>
              <a:rPr lang="zh-CN" altLang="en-US" b="1" smtClean="0">
                <a:solidFill>
                  <a:srgbClr val="CC0000"/>
                </a:solidFill>
                <a:effectLst/>
                <a:latin typeface="Arial" charset="0"/>
                <a:ea typeface="楷体_GB2312" pitchFamily="49" charset="-122"/>
              </a:rPr>
              <a:t>、全面从严治党</a:t>
            </a:r>
          </a:p>
        </p:txBody>
      </p:sp>
      <p:sp>
        <p:nvSpPr>
          <p:cNvPr id="48130" name="Rectangle 3"/>
          <p:cNvSpPr>
            <a:spLocks noGrp="1" noChangeArrowheads="1"/>
          </p:cNvSpPr>
          <p:nvPr>
            <p:ph type="body" idx="1"/>
          </p:nvPr>
        </p:nvSpPr>
        <p:spPr/>
        <p:txBody>
          <a:bodyPr/>
          <a:lstStyle/>
          <a:p>
            <a:pPr>
              <a:lnSpc>
                <a:spcPct val="90000"/>
              </a:lnSpc>
              <a:buClr>
                <a:schemeClr val="tx2"/>
              </a:buClr>
              <a:buSzTx/>
              <a:buFontTx/>
              <a:buChar char="•"/>
            </a:pPr>
            <a:r>
              <a:rPr lang="zh-CN" altLang="en-US" sz="2800" smtClean="0">
                <a:solidFill>
                  <a:srgbClr val="3333CC"/>
                </a:solidFill>
                <a:latin typeface="Arial" charset="0"/>
                <a:ea typeface="华文中宋" pitchFamily="2" charset="-122"/>
              </a:rPr>
              <a:t>“打铁还需自身硬”</a:t>
            </a:r>
          </a:p>
          <a:p>
            <a:pPr>
              <a:lnSpc>
                <a:spcPct val="90000"/>
              </a:lnSpc>
              <a:buClr>
                <a:schemeClr val="tx2"/>
              </a:buClr>
              <a:buSzTx/>
              <a:buFontTx/>
              <a:buNone/>
            </a:pPr>
            <a:r>
              <a:rPr lang="zh-CN" altLang="en-US" sz="2800" smtClean="0">
                <a:solidFill>
                  <a:schemeClr val="accent1"/>
                </a:solidFill>
                <a:latin typeface="Arial" charset="0"/>
                <a:ea typeface="华文楷体" pitchFamily="2" charset="-122"/>
              </a:rPr>
              <a:t>           习总书记指出：“坚持党的领导，是党和国家的根本所在、命脉所在，是全国各族人民的利益所系、幸福所系”</a:t>
            </a:r>
            <a:endParaRPr lang="zh-CN" altLang="en-US" sz="2800" smtClean="0">
              <a:solidFill>
                <a:srgbClr val="3333CC"/>
              </a:solidFill>
              <a:latin typeface="Arial" charset="0"/>
              <a:ea typeface="华文中宋" pitchFamily="2" charset="-122"/>
            </a:endParaRPr>
          </a:p>
          <a:p>
            <a:pPr>
              <a:lnSpc>
                <a:spcPct val="90000"/>
              </a:lnSpc>
              <a:buClr>
                <a:schemeClr val="tx2"/>
              </a:buClr>
              <a:buSzTx/>
              <a:buFontTx/>
              <a:buChar char="•"/>
            </a:pPr>
            <a:r>
              <a:rPr lang="zh-CN" altLang="en-US" sz="2800" smtClean="0">
                <a:solidFill>
                  <a:srgbClr val="3333CC"/>
                </a:solidFill>
                <a:latin typeface="Arial" charset="0"/>
                <a:ea typeface="华文中宋" pitchFamily="2" charset="-122"/>
              </a:rPr>
              <a:t>坚持党的领导，确保党的领导核心地位，必须加强和改善党的领导，牢牢把握加强的的执政能力建设、先进性和纯洁性建设主线，提高党建的科学化水平。</a:t>
            </a:r>
          </a:p>
          <a:p>
            <a:pPr>
              <a:lnSpc>
                <a:spcPct val="90000"/>
              </a:lnSpc>
              <a:buClr>
                <a:schemeClr val="tx2"/>
              </a:buClr>
              <a:buSzTx/>
              <a:buFontTx/>
              <a:buChar char="•"/>
            </a:pPr>
            <a:r>
              <a:rPr lang="zh-CN" altLang="en-US" sz="2800" smtClean="0">
                <a:solidFill>
                  <a:srgbClr val="3333CC"/>
                </a:solidFill>
                <a:latin typeface="Arial" charset="0"/>
                <a:ea typeface="华文中宋" pitchFamily="2" charset="-122"/>
              </a:rPr>
              <a:t>必须始终坚持党总揽全局、协调各方的领导核心地位。</a:t>
            </a:r>
          </a:p>
          <a:p>
            <a:pPr>
              <a:lnSpc>
                <a:spcPct val="90000"/>
              </a:lnSpc>
              <a:buClr>
                <a:schemeClr val="tx2"/>
              </a:buClr>
              <a:buSzTx/>
              <a:buFontTx/>
              <a:buChar char="•"/>
            </a:pPr>
            <a:endParaRPr lang="zh-CN" altLang="en-US" sz="2800" smtClean="0">
              <a:solidFill>
                <a:srgbClr val="3333CC"/>
              </a:solidFill>
              <a:latin typeface="Arial" charset="0"/>
              <a:ea typeface="华文中宋" pitchFamily="2" charset="-122"/>
            </a:endParaRPr>
          </a:p>
        </p:txBody>
      </p:sp>
    </p:spTree>
  </p:cSld>
  <p:clrMapOvr>
    <a:masterClrMapping/>
  </p:clrMapOvr>
  <p:transition>
    <p:pull dir="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4"/>
          <p:cNvSpPr>
            <a:spLocks noGrp="1" noChangeArrowheads="1"/>
          </p:cNvSpPr>
          <p:nvPr>
            <p:ph type="ctrTitle" idx="4294967295"/>
          </p:nvPr>
        </p:nvSpPr>
        <p:spPr>
          <a:xfrm>
            <a:off x="685800" y="2130425"/>
            <a:ext cx="7772400" cy="1470025"/>
          </a:xfrm>
          <a:noFill/>
        </p:spPr>
        <p:txBody>
          <a:bodyPr/>
          <a:lstStyle/>
          <a:p>
            <a:r>
              <a:rPr lang="zh-CN" altLang="en-US" sz="4800" b="1" smtClean="0">
                <a:solidFill>
                  <a:schemeClr val="tx1"/>
                </a:solidFill>
                <a:effectLst/>
                <a:ea typeface="黑体" pitchFamily="2" charset="-122"/>
              </a:rPr>
              <a:t>学习习总书记系列讲话精神做合格党员</a:t>
            </a:r>
          </a:p>
        </p:txBody>
      </p:sp>
      <p:sp>
        <p:nvSpPr>
          <p:cNvPr id="30722" name="Rectangle 5"/>
          <p:cNvSpPr>
            <a:spLocks noGrp="1" noChangeArrowheads="1"/>
          </p:cNvSpPr>
          <p:nvPr>
            <p:ph type="subTitle" idx="4294967295"/>
          </p:nvPr>
        </p:nvSpPr>
        <p:spPr>
          <a:xfrm>
            <a:off x="1371600" y="4652963"/>
            <a:ext cx="6400800" cy="985837"/>
          </a:xfrm>
        </p:spPr>
        <p:txBody>
          <a:bodyPr/>
          <a:lstStyle/>
          <a:p>
            <a:pPr marL="0" indent="0" algn="ctr">
              <a:buFontTx/>
              <a:buNone/>
            </a:pPr>
            <a:r>
              <a:rPr lang="en-US" altLang="zh-CN" b="1" smtClean="0">
                <a:ea typeface="黑体" pitchFamily="2" charset="-122"/>
              </a:rPr>
              <a:t>201609</a:t>
            </a:r>
          </a:p>
        </p:txBody>
      </p:sp>
      <p:pic>
        <p:nvPicPr>
          <p:cNvPr id="30723" name="Picture 4" descr="1461123275026_802"/>
          <p:cNvPicPr>
            <a:picLocks noChangeAspect="1" noChangeArrowheads="1"/>
          </p:cNvPicPr>
          <p:nvPr/>
        </p:nvPicPr>
        <p:blipFill>
          <a:blip r:embed="rId2"/>
          <a:srcRect/>
          <a:stretch>
            <a:fillRect/>
          </a:stretch>
        </p:blipFill>
        <p:spPr bwMode="auto">
          <a:xfrm>
            <a:off x="1042988" y="3716338"/>
            <a:ext cx="1733550" cy="2381250"/>
          </a:xfrm>
          <a:prstGeom prst="rect">
            <a:avLst/>
          </a:prstGeom>
          <a:noFill/>
          <a:ln w="9525">
            <a:noFill/>
            <a:miter lim="800000"/>
            <a:headEnd/>
            <a:tailEnd/>
          </a:ln>
        </p:spPr>
      </p:pic>
    </p:spTree>
  </p:cSld>
  <p:clrMapOvr>
    <a:masterClrMapping/>
  </p:clrMapOvr>
  <p:transition>
    <p:pull dir="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a:xfrm>
            <a:off x="468313" y="692150"/>
            <a:ext cx="8229600" cy="1143000"/>
          </a:xfrm>
        </p:spPr>
        <p:txBody>
          <a:bodyPr/>
          <a:lstStyle/>
          <a:p>
            <a:endParaRPr lang="zh-CN" altLang="en-US" smtClean="0">
              <a:solidFill>
                <a:schemeClr val="tx2"/>
              </a:solidFill>
              <a:effectLst/>
              <a:latin typeface="Arial" charset="0"/>
              <a:ea typeface="宋体" charset="-122"/>
            </a:endParaRPr>
          </a:p>
        </p:txBody>
      </p:sp>
      <p:sp>
        <p:nvSpPr>
          <p:cNvPr id="49154" name="Rectangle 3"/>
          <p:cNvSpPr>
            <a:spLocks noGrp="1" noChangeArrowheads="1"/>
          </p:cNvSpPr>
          <p:nvPr>
            <p:ph type="body" idx="1"/>
          </p:nvPr>
        </p:nvSpPr>
        <p:spPr>
          <a:xfrm>
            <a:off x="457200" y="1341438"/>
            <a:ext cx="8229600" cy="5516562"/>
          </a:xfrm>
        </p:spPr>
        <p:txBody>
          <a:bodyPr/>
          <a:lstStyle/>
          <a:p>
            <a:pPr>
              <a:lnSpc>
                <a:spcPct val="90000"/>
              </a:lnSpc>
              <a:buClr>
                <a:schemeClr val="tx2"/>
              </a:buClr>
              <a:buSzTx/>
              <a:buFontTx/>
              <a:buChar char="•"/>
            </a:pPr>
            <a:r>
              <a:rPr lang="zh-CN" altLang="en-US" sz="2800" smtClean="0">
                <a:solidFill>
                  <a:srgbClr val="3333CC"/>
                </a:solidFill>
                <a:latin typeface="Arial" charset="0"/>
                <a:ea typeface="华文中宋" pitchFamily="2" charset="-122"/>
              </a:rPr>
              <a:t>管党治党一刻不能松懈：</a:t>
            </a:r>
          </a:p>
          <a:p>
            <a:pPr>
              <a:lnSpc>
                <a:spcPct val="90000"/>
              </a:lnSpc>
              <a:buClr>
                <a:schemeClr val="tx2"/>
              </a:buClr>
              <a:buSzTx/>
              <a:buFontTx/>
              <a:buNone/>
            </a:pPr>
            <a:r>
              <a:rPr lang="zh-CN" altLang="en-US" sz="2800" smtClean="0">
                <a:solidFill>
                  <a:srgbClr val="3333CC"/>
                </a:solidFill>
                <a:latin typeface="Arial" charset="0"/>
                <a:ea typeface="华文中宋" pitchFamily="2" charset="-122"/>
              </a:rPr>
              <a:t>           基础在全面，关键在严，要害在治。全党</a:t>
            </a:r>
            <a:r>
              <a:rPr lang="en-US" altLang="zh-CN" sz="2800" smtClean="0">
                <a:solidFill>
                  <a:srgbClr val="3333CC"/>
                </a:solidFill>
                <a:latin typeface="Arial" charset="0"/>
                <a:ea typeface="华文中宋" pitchFamily="2" charset="-122"/>
              </a:rPr>
              <a:t>430</a:t>
            </a:r>
            <a:r>
              <a:rPr lang="zh-CN" altLang="en-US" sz="2800" smtClean="0">
                <a:solidFill>
                  <a:srgbClr val="3333CC"/>
                </a:solidFill>
                <a:latin typeface="Arial" charset="0"/>
                <a:ea typeface="华文中宋" pitchFamily="2" charset="-122"/>
              </a:rPr>
              <a:t>多万个党组织，</a:t>
            </a:r>
            <a:r>
              <a:rPr lang="en-US" altLang="zh-CN" sz="2800" smtClean="0">
                <a:solidFill>
                  <a:srgbClr val="3333CC"/>
                </a:solidFill>
                <a:latin typeface="Arial" charset="0"/>
                <a:ea typeface="华文中宋" pitchFamily="2" charset="-122"/>
              </a:rPr>
              <a:t>8700</a:t>
            </a:r>
            <a:r>
              <a:rPr lang="zh-CN" altLang="en-US" sz="2800" smtClean="0">
                <a:solidFill>
                  <a:srgbClr val="3333CC"/>
                </a:solidFill>
                <a:latin typeface="Arial" charset="0"/>
                <a:ea typeface="华文中宋" pitchFamily="2" charset="-122"/>
              </a:rPr>
              <a:t>多万党员，关键在于落实责任。</a:t>
            </a:r>
          </a:p>
          <a:p>
            <a:pPr lvl="1">
              <a:lnSpc>
                <a:spcPct val="90000"/>
              </a:lnSpc>
              <a:buFontTx/>
              <a:buChar char="–"/>
            </a:pPr>
            <a:r>
              <a:rPr lang="zh-CN" altLang="en-US" sz="2400" smtClean="0">
                <a:solidFill>
                  <a:srgbClr val="3333CC"/>
                </a:solidFill>
                <a:latin typeface="Arial" charset="0"/>
                <a:ea typeface="华文中宋" pitchFamily="2" charset="-122"/>
              </a:rPr>
              <a:t>共产党人的理想信念：”革命理想高于天”，</a:t>
            </a:r>
          </a:p>
          <a:p>
            <a:pPr lvl="1">
              <a:lnSpc>
                <a:spcPct val="90000"/>
              </a:lnSpc>
              <a:buFontTx/>
              <a:buNone/>
            </a:pPr>
            <a:r>
              <a:rPr lang="zh-CN" altLang="en-US" sz="2400" smtClean="0">
                <a:solidFill>
                  <a:srgbClr val="3333CC"/>
                </a:solidFill>
                <a:latin typeface="Arial" charset="0"/>
                <a:ea typeface="华文中宋" pitchFamily="2" charset="-122"/>
              </a:rPr>
              <a:t>           </a:t>
            </a:r>
            <a:r>
              <a:rPr lang="zh-CN" altLang="en-US" sz="2400" smtClean="0">
                <a:solidFill>
                  <a:schemeClr val="accent1"/>
                </a:solidFill>
                <a:latin typeface="Arial" charset="0"/>
                <a:ea typeface="华文楷体" pitchFamily="2" charset="-122"/>
              </a:rPr>
              <a:t>习总书记指出：“对马克思主义的信仰，对社会主义和共产主义的信念，是共产党人的政治灵魂，是共产党人经受住任何考验的精神支柱”</a:t>
            </a:r>
            <a:endParaRPr lang="zh-CN" altLang="en-US" sz="2400" smtClean="0">
              <a:solidFill>
                <a:srgbClr val="3333CC"/>
              </a:solidFill>
              <a:latin typeface="Arial" charset="0"/>
              <a:ea typeface="华文中宋" pitchFamily="2" charset="-122"/>
            </a:endParaRPr>
          </a:p>
          <a:p>
            <a:pPr lvl="1">
              <a:lnSpc>
                <a:spcPct val="90000"/>
              </a:lnSpc>
              <a:buFontTx/>
              <a:buChar char="–"/>
            </a:pPr>
            <a:r>
              <a:rPr lang="zh-CN" altLang="en-US" sz="2400" smtClean="0">
                <a:solidFill>
                  <a:srgbClr val="3333CC"/>
                </a:solidFill>
                <a:latin typeface="Arial" charset="0"/>
                <a:ea typeface="华文中宋" pitchFamily="2" charset="-122"/>
              </a:rPr>
              <a:t>怎样是好干部？：</a:t>
            </a:r>
          </a:p>
          <a:p>
            <a:pPr lvl="1">
              <a:lnSpc>
                <a:spcPct val="90000"/>
              </a:lnSpc>
              <a:buFontTx/>
              <a:buNone/>
            </a:pPr>
            <a:r>
              <a:rPr lang="zh-CN" altLang="en-US" sz="2400" smtClean="0">
                <a:solidFill>
                  <a:schemeClr val="accent1"/>
                </a:solidFill>
                <a:latin typeface="Arial" charset="0"/>
                <a:ea typeface="华文楷体" pitchFamily="2" charset="-122"/>
              </a:rPr>
              <a:t>          习总书记说：“信念坚定，为民服务、勤政务实、敢于担当、清正廉洁”</a:t>
            </a:r>
          </a:p>
          <a:p>
            <a:pPr lvl="1">
              <a:lnSpc>
                <a:spcPct val="90000"/>
              </a:lnSpc>
              <a:buFontTx/>
              <a:buNone/>
            </a:pPr>
            <a:r>
              <a:rPr lang="zh-CN" altLang="en-US" sz="2400" smtClean="0">
                <a:solidFill>
                  <a:srgbClr val="3333CC"/>
                </a:solidFill>
                <a:latin typeface="Arial" charset="0"/>
                <a:ea typeface="华文中宋" pitchFamily="2" charset="-122"/>
              </a:rPr>
              <a:t>           勤于学、敏于思，坚持博学之、审问之，慎思之明辨之、笃行之，以学益智、以学修身、以学增才</a:t>
            </a:r>
          </a:p>
        </p:txBody>
      </p:sp>
    </p:spTree>
  </p:cSld>
  <p:clrMapOvr>
    <a:masterClrMapping/>
  </p:clrMapOvr>
  <p:transition>
    <p:pull dir="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a:xfrm>
            <a:off x="457200" y="228600"/>
            <a:ext cx="8229600" cy="1143000"/>
          </a:xfrm>
        </p:spPr>
        <p:txBody>
          <a:bodyPr/>
          <a:lstStyle/>
          <a:p>
            <a:endParaRPr lang="zh-CN" altLang="en-US" smtClean="0">
              <a:solidFill>
                <a:schemeClr val="tx2"/>
              </a:solidFill>
              <a:effectLst/>
              <a:latin typeface="Arial" charset="0"/>
              <a:ea typeface="宋体" charset="-122"/>
            </a:endParaRPr>
          </a:p>
        </p:txBody>
      </p:sp>
      <p:sp>
        <p:nvSpPr>
          <p:cNvPr id="50178" name="Rectangle 3"/>
          <p:cNvSpPr>
            <a:spLocks noGrp="1" noChangeArrowheads="1"/>
          </p:cNvSpPr>
          <p:nvPr>
            <p:ph type="body" idx="1"/>
          </p:nvPr>
        </p:nvSpPr>
        <p:spPr>
          <a:xfrm>
            <a:off x="468313" y="1357313"/>
            <a:ext cx="8229600" cy="5500687"/>
          </a:xfrm>
        </p:spPr>
        <p:txBody>
          <a:bodyPr/>
          <a:lstStyle/>
          <a:p>
            <a:pPr lvl="1">
              <a:lnSpc>
                <a:spcPct val="90000"/>
              </a:lnSpc>
              <a:buFontTx/>
              <a:buChar char="–"/>
            </a:pPr>
            <a:r>
              <a:rPr lang="zh-CN" altLang="en-US" sz="2400" smtClean="0">
                <a:solidFill>
                  <a:srgbClr val="3333CC"/>
                </a:solidFill>
                <a:latin typeface="Arial" charset="0"/>
                <a:ea typeface="华文中宋" pitchFamily="2" charset="-122"/>
              </a:rPr>
              <a:t>基层党组织是党的全部工作和战斗力的基础：成为坚强的战斗堡垒</a:t>
            </a:r>
          </a:p>
          <a:p>
            <a:pPr lvl="1">
              <a:lnSpc>
                <a:spcPct val="90000"/>
              </a:lnSpc>
              <a:buFontTx/>
              <a:buChar char="–"/>
            </a:pPr>
            <a:r>
              <a:rPr lang="zh-CN" altLang="en-US" sz="2400" smtClean="0">
                <a:solidFill>
                  <a:srgbClr val="3333CC"/>
                </a:solidFill>
                <a:latin typeface="Arial" charset="0"/>
                <a:ea typeface="华文中宋" pitchFamily="2" charset="-122"/>
              </a:rPr>
              <a:t>群团事业是党的事业的重要组成部分：紧紧团结在党的周围成为群众的知心人和贴心人</a:t>
            </a:r>
          </a:p>
          <a:p>
            <a:pPr>
              <a:lnSpc>
                <a:spcPct val="90000"/>
              </a:lnSpc>
              <a:buClr>
                <a:schemeClr val="tx2"/>
              </a:buClr>
              <a:buSzTx/>
              <a:buFontTx/>
              <a:buChar char="•"/>
            </a:pPr>
            <a:r>
              <a:rPr lang="zh-CN" altLang="en-US" sz="2800" smtClean="0">
                <a:solidFill>
                  <a:srgbClr val="3333CC"/>
                </a:solidFill>
                <a:latin typeface="Arial" charset="0"/>
                <a:ea typeface="华文中宋" pitchFamily="2" charset="-122"/>
              </a:rPr>
              <a:t>作风建设永远在路上</a:t>
            </a:r>
          </a:p>
          <a:p>
            <a:pPr lvl="1">
              <a:lnSpc>
                <a:spcPct val="90000"/>
              </a:lnSpc>
              <a:buFontTx/>
              <a:buChar char="–"/>
            </a:pPr>
            <a:r>
              <a:rPr lang="zh-CN" altLang="en-US" sz="2400" smtClean="0">
                <a:solidFill>
                  <a:srgbClr val="3333CC"/>
                </a:solidFill>
                <a:latin typeface="Arial" charset="0"/>
                <a:ea typeface="华文中宋" pitchFamily="2" charset="-122"/>
              </a:rPr>
              <a:t>四风问题：</a:t>
            </a:r>
            <a:r>
              <a:rPr lang="en-US" altLang="zh-CN" sz="2400" smtClean="0">
                <a:solidFill>
                  <a:srgbClr val="3333CC"/>
                </a:solidFill>
                <a:latin typeface="Arial" charset="0"/>
                <a:ea typeface="华文中宋" pitchFamily="2" charset="-122"/>
              </a:rPr>
              <a:t>2013-2014</a:t>
            </a:r>
          </a:p>
          <a:p>
            <a:pPr lvl="1">
              <a:lnSpc>
                <a:spcPct val="90000"/>
              </a:lnSpc>
              <a:buFontTx/>
              <a:buChar char="–"/>
            </a:pPr>
            <a:r>
              <a:rPr lang="zh-CN" altLang="en-US" sz="2400" smtClean="0">
                <a:solidFill>
                  <a:srgbClr val="3333CC"/>
                </a:solidFill>
                <a:latin typeface="Arial" charset="0"/>
                <a:ea typeface="华文中宋" pitchFamily="2" charset="-122"/>
              </a:rPr>
              <a:t>三严三实：</a:t>
            </a:r>
            <a:r>
              <a:rPr lang="en-US" altLang="zh-CN" sz="2400" smtClean="0">
                <a:solidFill>
                  <a:srgbClr val="3333CC"/>
                </a:solidFill>
                <a:latin typeface="Arial" charset="0"/>
                <a:ea typeface="华文中宋" pitchFamily="2" charset="-122"/>
              </a:rPr>
              <a:t>2015</a:t>
            </a:r>
          </a:p>
          <a:p>
            <a:pPr lvl="1">
              <a:lnSpc>
                <a:spcPct val="90000"/>
              </a:lnSpc>
              <a:buFontTx/>
              <a:buChar char="–"/>
            </a:pPr>
            <a:r>
              <a:rPr lang="zh-CN" altLang="en-US" sz="2400" smtClean="0">
                <a:solidFill>
                  <a:srgbClr val="3333CC"/>
                </a:solidFill>
                <a:latin typeface="Arial" charset="0"/>
                <a:ea typeface="华文中宋" pitchFamily="2" charset="-122"/>
              </a:rPr>
              <a:t>两学一做：</a:t>
            </a:r>
            <a:r>
              <a:rPr lang="en-US" altLang="zh-CN" sz="2400" smtClean="0">
                <a:solidFill>
                  <a:srgbClr val="3333CC"/>
                </a:solidFill>
                <a:latin typeface="Arial" charset="0"/>
                <a:ea typeface="华文中宋" pitchFamily="2" charset="-122"/>
              </a:rPr>
              <a:t>2016</a:t>
            </a:r>
          </a:p>
          <a:p>
            <a:pPr>
              <a:lnSpc>
                <a:spcPct val="90000"/>
              </a:lnSpc>
              <a:buClr>
                <a:schemeClr val="tx2"/>
              </a:buClr>
              <a:buSzTx/>
              <a:buFontTx/>
              <a:buChar char="•"/>
            </a:pPr>
            <a:r>
              <a:rPr lang="zh-CN" altLang="en-US" sz="2800" smtClean="0">
                <a:solidFill>
                  <a:srgbClr val="3333CC"/>
                </a:solidFill>
                <a:latin typeface="Arial" charset="0"/>
                <a:ea typeface="华文中宋" pitchFamily="2" charset="-122"/>
              </a:rPr>
              <a:t>党的规矩：</a:t>
            </a:r>
          </a:p>
          <a:p>
            <a:pPr lvl="1">
              <a:lnSpc>
                <a:spcPct val="90000"/>
              </a:lnSpc>
              <a:buFontTx/>
              <a:buChar char="–"/>
            </a:pPr>
            <a:r>
              <a:rPr lang="zh-CN" altLang="en-US" sz="2400" smtClean="0">
                <a:solidFill>
                  <a:srgbClr val="3333CC"/>
                </a:solidFill>
                <a:latin typeface="Arial" charset="0"/>
                <a:ea typeface="华文中宋" pitchFamily="2" charset="-122"/>
              </a:rPr>
              <a:t>党章：总规矩</a:t>
            </a:r>
          </a:p>
          <a:p>
            <a:pPr lvl="1">
              <a:lnSpc>
                <a:spcPct val="90000"/>
              </a:lnSpc>
              <a:buFontTx/>
              <a:buChar char="–"/>
            </a:pPr>
            <a:r>
              <a:rPr lang="zh-CN" altLang="en-US" sz="2400" smtClean="0">
                <a:solidFill>
                  <a:srgbClr val="3333CC"/>
                </a:solidFill>
                <a:latin typeface="Arial" charset="0"/>
                <a:ea typeface="华文中宋" pitchFamily="2" charset="-122"/>
              </a:rPr>
              <a:t>党的纪律：刚性约束</a:t>
            </a:r>
          </a:p>
          <a:p>
            <a:pPr lvl="1">
              <a:lnSpc>
                <a:spcPct val="90000"/>
              </a:lnSpc>
              <a:buFontTx/>
              <a:buChar char="–"/>
            </a:pPr>
            <a:r>
              <a:rPr lang="zh-CN" altLang="en-US" sz="2400" smtClean="0">
                <a:solidFill>
                  <a:srgbClr val="3333CC"/>
                </a:solidFill>
                <a:latin typeface="Arial" charset="0"/>
                <a:ea typeface="华文中宋" pitchFamily="2" charset="-122"/>
              </a:rPr>
              <a:t>国家法律</a:t>
            </a:r>
          </a:p>
          <a:p>
            <a:pPr lvl="1">
              <a:lnSpc>
                <a:spcPct val="90000"/>
              </a:lnSpc>
              <a:buFontTx/>
              <a:buChar char="–"/>
            </a:pPr>
            <a:r>
              <a:rPr lang="zh-CN" altLang="en-US" sz="2400" smtClean="0">
                <a:solidFill>
                  <a:srgbClr val="3333CC"/>
                </a:solidFill>
                <a:latin typeface="Arial" charset="0"/>
                <a:ea typeface="华文中宋" pitchFamily="2" charset="-122"/>
              </a:rPr>
              <a:t>党在长期实践中形成的优良传统和工作惯例</a:t>
            </a:r>
          </a:p>
        </p:txBody>
      </p:sp>
    </p:spTree>
  </p:cSld>
  <p:clrMapOvr>
    <a:masterClrMapping/>
  </p:clrMapOvr>
  <p:transition>
    <p:pull dir="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a:xfrm>
            <a:off x="457200" y="228600"/>
            <a:ext cx="8229600" cy="1143000"/>
          </a:xfrm>
        </p:spPr>
        <p:txBody>
          <a:bodyPr/>
          <a:lstStyle/>
          <a:p>
            <a:endParaRPr lang="zh-CN" altLang="en-US" smtClean="0">
              <a:solidFill>
                <a:schemeClr val="tx2"/>
              </a:solidFill>
              <a:effectLst/>
              <a:latin typeface="Arial" charset="0"/>
              <a:ea typeface="宋体" charset="-122"/>
            </a:endParaRPr>
          </a:p>
        </p:txBody>
      </p:sp>
      <p:sp>
        <p:nvSpPr>
          <p:cNvPr id="51202" name="Rectangle 3"/>
          <p:cNvSpPr>
            <a:spLocks noGrp="1" noChangeArrowheads="1"/>
          </p:cNvSpPr>
          <p:nvPr>
            <p:ph type="body" idx="1"/>
          </p:nvPr>
        </p:nvSpPr>
        <p:spPr/>
        <p:txBody>
          <a:bodyPr/>
          <a:lstStyle/>
          <a:p>
            <a:pPr>
              <a:lnSpc>
                <a:spcPct val="90000"/>
              </a:lnSpc>
              <a:buClr>
                <a:schemeClr val="tx2"/>
              </a:buClr>
              <a:buSzTx/>
              <a:buFontTx/>
              <a:buChar char="•"/>
            </a:pPr>
            <a:r>
              <a:rPr lang="zh-CN" altLang="en-US" smtClean="0">
                <a:solidFill>
                  <a:srgbClr val="3333CC"/>
                </a:solidFill>
                <a:latin typeface="Arial" charset="0"/>
                <a:ea typeface="华文中宋" pitchFamily="2" charset="-122"/>
              </a:rPr>
              <a:t>坚持零容忍态度惩治腐败</a:t>
            </a:r>
          </a:p>
          <a:p>
            <a:pPr lvl="1">
              <a:lnSpc>
                <a:spcPct val="90000"/>
              </a:lnSpc>
              <a:buFontTx/>
              <a:buChar char="–"/>
            </a:pPr>
            <a:r>
              <a:rPr lang="zh-CN" altLang="en-US" smtClean="0">
                <a:solidFill>
                  <a:srgbClr val="3333CC"/>
                </a:solidFill>
                <a:latin typeface="Arial" charset="0"/>
                <a:ea typeface="华文中宋" pitchFamily="2" charset="-122"/>
              </a:rPr>
              <a:t>坚持“老虎、苍蝇”一起打</a:t>
            </a:r>
          </a:p>
          <a:p>
            <a:pPr lvl="1">
              <a:lnSpc>
                <a:spcPct val="90000"/>
              </a:lnSpc>
              <a:buFontTx/>
              <a:buChar char="–"/>
            </a:pPr>
            <a:r>
              <a:rPr lang="zh-CN" altLang="en-US" smtClean="0">
                <a:solidFill>
                  <a:srgbClr val="3333CC"/>
                </a:solidFill>
                <a:latin typeface="Arial" charset="0"/>
                <a:ea typeface="华文中宋" pitchFamily="2" charset="-122"/>
              </a:rPr>
              <a:t>反腐倡廉必须常抓不懈</a:t>
            </a:r>
          </a:p>
          <a:p>
            <a:pPr lvl="1">
              <a:lnSpc>
                <a:spcPct val="90000"/>
              </a:lnSpc>
              <a:buFontTx/>
              <a:buChar char="–"/>
            </a:pPr>
            <a:r>
              <a:rPr lang="zh-CN" altLang="en-US" smtClean="0">
                <a:solidFill>
                  <a:srgbClr val="3333CC"/>
                </a:solidFill>
                <a:latin typeface="Arial" charset="0"/>
                <a:ea typeface="华文中宋" pitchFamily="2" charset="-122"/>
              </a:rPr>
              <a:t>不断健全惩治和预防腐败体系</a:t>
            </a:r>
          </a:p>
          <a:p>
            <a:pPr lvl="1">
              <a:lnSpc>
                <a:spcPct val="90000"/>
              </a:lnSpc>
              <a:buFontTx/>
              <a:buChar char="–"/>
            </a:pPr>
            <a:r>
              <a:rPr lang="zh-CN" altLang="en-US" smtClean="0">
                <a:solidFill>
                  <a:srgbClr val="3333CC"/>
                </a:solidFill>
                <a:latin typeface="Arial" charset="0"/>
                <a:ea typeface="华文中宋" pitchFamily="2" charset="-122"/>
              </a:rPr>
              <a:t>坚持惩治这一手不放松</a:t>
            </a:r>
          </a:p>
          <a:p>
            <a:pPr lvl="1">
              <a:lnSpc>
                <a:spcPct val="90000"/>
              </a:lnSpc>
              <a:buFontTx/>
              <a:buChar char="–"/>
            </a:pPr>
            <a:r>
              <a:rPr lang="zh-CN" altLang="en-US" smtClean="0">
                <a:solidFill>
                  <a:srgbClr val="3333CC"/>
                </a:solidFill>
                <a:latin typeface="Arial" charset="0"/>
                <a:ea typeface="华文中宋" pitchFamily="2" charset="-122"/>
              </a:rPr>
              <a:t>加强反腐倡廉教育和廉政文化建设</a:t>
            </a:r>
          </a:p>
          <a:p>
            <a:pPr lvl="1">
              <a:lnSpc>
                <a:spcPct val="90000"/>
              </a:lnSpc>
              <a:buFontTx/>
              <a:buChar char="–"/>
            </a:pPr>
            <a:r>
              <a:rPr lang="zh-CN" altLang="en-US" smtClean="0">
                <a:solidFill>
                  <a:srgbClr val="3333CC"/>
                </a:solidFill>
                <a:latin typeface="Arial" charset="0"/>
                <a:ea typeface="华文中宋" pitchFamily="2" charset="-122"/>
              </a:rPr>
              <a:t>推进反腐败体制和机制创新</a:t>
            </a:r>
          </a:p>
          <a:p>
            <a:pPr>
              <a:lnSpc>
                <a:spcPct val="90000"/>
              </a:lnSpc>
              <a:buClr>
                <a:schemeClr val="tx2"/>
              </a:buClr>
              <a:buSzTx/>
              <a:buFontTx/>
              <a:buChar char="•"/>
            </a:pPr>
            <a:r>
              <a:rPr lang="zh-CN" altLang="en-US" smtClean="0">
                <a:solidFill>
                  <a:srgbClr val="3333CC"/>
                </a:solidFill>
                <a:latin typeface="Arial" charset="0"/>
                <a:ea typeface="华文中宋" pitchFamily="2" charset="-122"/>
              </a:rPr>
              <a:t>充分调动广大党员干部的积极性、主动性创造性</a:t>
            </a:r>
          </a:p>
        </p:txBody>
      </p:sp>
    </p:spTree>
  </p:cSld>
  <p:clrMapOvr>
    <a:masterClrMapping/>
  </p:clrMapOvr>
  <p:transition>
    <p:pull dir="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a:xfrm>
            <a:off x="468313" y="549275"/>
            <a:ext cx="8229600" cy="1143000"/>
          </a:xfrm>
        </p:spPr>
        <p:txBody>
          <a:bodyPr/>
          <a:lstStyle/>
          <a:p>
            <a:r>
              <a:rPr lang="en-US" altLang="zh-CN" b="1" smtClean="0">
                <a:solidFill>
                  <a:srgbClr val="CC0000"/>
                </a:solidFill>
                <a:effectLst/>
                <a:latin typeface="Arial" charset="0"/>
                <a:ea typeface="楷体_GB2312" pitchFamily="49" charset="-122"/>
              </a:rPr>
              <a:t>9</a:t>
            </a:r>
            <a:r>
              <a:rPr lang="zh-CN" altLang="en-US" b="1" smtClean="0">
                <a:solidFill>
                  <a:srgbClr val="CC0000"/>
                </a:solidFill>
                <a:effectLst/>
                <a:latin typeface="Arial" charset="0"/>
                <a:ea typeface="楷体_GB2312" pitchFamily="49" charset="-122"/>
              </a:rPr>
              <a:t>、新发展理念</a:t>
            </a:r>
          </a:p>
        </p:txBody>
      </p:sp>
      <p:sp>
        <p:nvSpPr>
          <p:cNvPr id="52226" name="Rectangle 3"/>
          <p:cNvSpPr>
            <a:spLocks noGrp="1" noChangeArrowheads="1"/>
          </p:cNvSpPr>
          <p:nvPr>
            <p:ph type="body" idx="1"/>
          </p:nvPr>
        </p:nvSpPr>
        <p:spPr/>
        <p:txBody>
          <a:bodyPr/>
          <a:lstStyle/>
          <a:p>
            <a:pPr>
              <a:lnSpc>
                <a:spcPct val="90000"/>
              </a:lnSpc>
              <a:buClr>
                <a:schemeClr val="tx2"/>
              </a:buClr>
              <a:buSzTx/>
              <a:buFontTx/>
              <a:buChar char="•"/>
            </a:pPr>
            <a:r>
              <a:rPr lang="zh-CN" altLang="en-US" smtClean="0">
                <a:solidFill>
                  <a:srgbClr val="3333CC"/>
                </a:solidFill>
                <a:latin typeface="Arial" charset="0"/>
                <a:ea typeface="华文中宋" pitchFamily="2" charset="-122"/>
              </a:rPr>
              <a:t>党的十八届五中全会确立坚持以人民为中心的发展思想：树立创新、协调、绿色、开放、共享的发展理念</a:t>
            </a:r>
          </a:p>
          <a:p>
            <a:pPr>
              <a:lnSpc>
                <a:spcPct val="90000"/>
              </a:lnSpc>
              <a:buClr>
                <a:schemeClr val="tx2"/>
              </a:buClr>
              <a:buSzTx/>
              <a:buFontTx/>
              <a:buChar char="•"/>
            </a:pPr>
            <a:r>
              <a:rPr lang="zh-CN" altLang="en-US" smtClean="0">
                <a:solidFill>
                  <a:srgbClr val="3333CC"/>
                </a:solidFill>
                <a:latin typeface="Arial" charset="0"/>
                <a:ea typeface="华文中宋" pitchFamily="2" charset="-122"/>
              </a:rPr>
              <a:t>以人民为中心：把人民的幸福作为发展的目的和归宿，做到发展为了人民、发展依靠人民、发展成果由人民共享</a:t>
            </a:r>
          </a:p>
          <a:p>
            <a:pPr>
              <a:lnSpc>
                <a:spcPct val="90000"/>
              </a:lnSpc>
              <a:buClr>
                <a:schemeClr val="tx2"/>
              </a:buClr>
              <a:buSzTx/>
              <a:buFontTx/>
              <a:buChar char="•"/>
            </a:pPr>
            <a:r>
              <a:rPr lang="zh-CN" altLang="en-US" smtClean="0">
                <a:solidFill>
                  <a:srgbClr val="3333CC"/>
                </a:solidFill>
                <a:latin typeface="Arial" charset="0"/>
                <a:ea typeface="华文中宋" pitchFamily="2" charset="-122"/>
              </a:rPr>
              <a:t>新发展理念集中反映了党对经济社会发展规律认识的深化，是发展理论的又一次重大创新</a:t>
            </a:r>
            <a:endParaRPr lang="en-US" altLang="zh-CN" smtClean="0">
              <a:solidFill>
                <a:srgbClr val="3333CC"/>
              </a:solidFill>
              <a:latin typeface="Arial" charset="0"/>
              <a:ea typeface="华文中宋" pitchFamily="2" charset="-122"/>
            </a:endParaRPr>
          </a:p>
        </p:txBody>
      </p:sp>
    </p:spTree>
  </p:cSld>
  <p:clrMapOvr>
    <a:masterClrMapping/>
  </p:clrMapOvr>
  <p:transition>
    <p:pull dir="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ChangeArrowheads="1"/>
          </p:cNvSpPr>
          <p:nvPr>
            <p:ph type="title"/>
          </p:nvPr>
        </p:nvSpPr>
        <p:spPr>
          <a:xfrm>
            <a:off x="457200" y="228600"/>
            <a:ext cx="8229600" cy="1143000"/>
          </a:xfrm>
        </p:spPr>
        <p:txBody>
          <a:bodyPr/>
          <a:lstStyle/>
          <a:p>
            <a:endParaRPr lang="zh-CN" altLang="en-US" smtClean="0">
              <a:solidFill>
                <a:schemeClr val="tx2"/>
              </a:solidFill>
              <a:effectLst/>
              <a:latin typeface="Arial" charset="0"/>
              <a:ea typeface="宋体" charset="-122"/>
            </a:endParaRPr>
          </a:p>
        </p:txBody>
      </p:sp>
      <p:sp>
        <p:nvSpPr>
          <p:cNvPr id="53250" name="Rectangle 3"/>
          <p:cNvSpPr>
            <a:spLocks noGrp="1" noChangeArrowheads="1"/>
          </p:cNvSpPr>
          <p:nvPr>
            <p:ph type="body" idx="1"/>
          </p:nvPr>
        </p:nvSpPr>
        <p:spPr/>
        <p:txBody>
          <a:bodyPr/>
          <a:lstStyle/>
          <a:p>
            <a:pPr>
              <a:buClr>
                <a:schemeClr val="tx2"/>
              </a:buClr>
              <a:buSzTx/>
              <a:buFontTx/>
              <a:buChar char="•"/>
            </a:pPr>
            <a:r>
              <a:rPr lang="zh-CN" altLang="en-US" smtClean="0">
                <a:solidFill>
                  <a:srgbClr val="3333CC"/>
                </a:solidFill>
                <a:latin typeface="Arial" charset="0"/>
                <a:ea typeface="华文中宋" pitchFamily="2" charset="-122"/>
              </a:rPr>
              <a:t>准确把握新发展理念的科学内涵</a:t>
            </a:r>
          </a:p>
          <a:p>
            <a:pPr lvl="1">
              <a:buFontTx/>
              <a:buChar char="–"/>
            </a:pPr>
            <a:r>
              <a:rPr lang="zh-CN" altLang="en-US" smtClean="0">
                <a:solidFill>
                  <a:srgbClr val="3333CC"/>
                </a:solidFill>
                <a:latin typeface="Arial" charset="0"/>
                <a:ea typeface="华文中宋" pitchFamily="2" charset="-122"/>
              </a:rPr>
              <a:t>创新是引领发展的第一动力</a:t>
            </a:r>
          </a:p>
          <a:p>
            <a:pPr lvl="1">
              <a:buFontTx/>
              <a:buChar char="–"/>
            </a:pPr>
            <a:r>
              <a:rPr lang="zh-CN" altLang="en-US" smtClean="0">
                <a:solidFill>
                  <a:srgbClr val="3333CC"/>
                </a:solidFill>
                <a:latin typeface="Arial" charset="0"/>
                <a:ea typeface="华文中宋" pitchFamily="2" charset="-122"/>
              </a:rPr>
              <a:t>协调是持续健康发展的内在要求</a:t>
            </a:r>
          </a:p>
          <a:p>
            <a:pPr lvl="1">
              <a:buFontTx/>
              <a:buChar char="–"/>
            </a:pPr>
            <a:r>
              <a:rPr lang="zh-CN" altLang="en-US" smtClean="0">
                <a:solidFill>
                  <a:srgbClr val="3333CC"/>
                </a:solidFill>
                <a:latin typeface="Arial" charset="0"/>
                <a:ea typeface="华文中宋" pitchFamily="2" charset="-122"/>
              </a:rPr>
              <a:t>绿色是永续发展的必要条件和人民对美好生活的重要体现</a:t>
            </a:r>
          </a:p>
          <a:p>
            <a:pPr lvl="1">
              <a:buFontTx/>
              <a:buChar char="–"/>
            </a:pPr>
            <a:r>
              <a:rPr lang="zh-CN" altLang="en-US" smtClean="0">
                <a:solidFill>
                  <a:srgbClr val="3333CC"/>
                </a:solidFill>
                <a:latin typeface="Arial" charset="0"/>
                <a:ea typeface="华文中宋" pitchFamily="2" charset="-122"/>
              </a:rPr>
              <a:t>开放是国家繁荣发展的必由之路</a:t>
            </a:r>
          </a:p>
          <a:p>
            <a:pPr lvl="1">
              <a:buFontTx/>
              <a:buChar char="–"/>
            </a:pPr>
            <a:r>
              <a:rPr lang="zh-CN" altLang="en-US" smtClean="0">
                <a:solidFill>
                  <a:srgbClr val="3333CC"/>
                </a:solidFill>
                <a:latin typeface="Arial" charset="0"/>
                <a:ea typeface="华文中宋" pitchFamily="2" charset="-122"/>
              </a:rPr>
              <a:t>共享是中国特色社会主义的本质要求</a:t>
            </a:r>
          </a:p>
        </p:txBody>
      </p:sp>
    </p:spTree>
  </p:cSld>
  <p:clrMapOvr>
    <a:masterClrMapping/>
  </p:clrMapOvr>
  <p:transition>
    <p:pull dir="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a:xfrm>
            <a:off x="457200" y="228600"/>
            <a:ext cx="8229600" cy="1143000"/>
          </a:xfrm>
        </p:spPr>
        <p:txBody>
          <a:bodyPr/>
          <a:lstStyle/>
          <a:p>
            <a:endParaRPr lang="zh-CN" altLang="en-US" smtClean="0">
              <a:solidFill>
                <a:schemeClr val="tx2"/>
              </a:solidFill>
              <a:effectLst/>
              <a:latin typeface="Arial" charset="0"/>
              <a:ea typeface="宋体" charset="-122"/>
            </a:endParaRPr>
          </a:p>
        </p:txBody>
      </p:sp>
      <p:sp>
        <p:nvSpPr>
          <p:cNvPr id="54274" name="Rectangle 3"/>
          <p:cNvSpPr>
            <a:spLocks noGrp="1" noChangeArrowheads="1"/>
          </p:cNvSpPr>
          <p:nvPr>
            <p:ph type="body" idx="1"/>
          </p:nvPr>
        </p:nvSpPr>
        <p:spPr/>
        <p:txBody>
          <a:bodyPr/>
          <a:lstStyle/>
          <a:p>
            <a:pPr>
              <a:buClr>
                <a:schemeClr val="tx2"/>
              </a:buClr>
              <a:buSzTx/>
              <a:buFontTx/>
              <a:buChar char="•"/>
            </a:pPr>
            <a:r>
              <a:rPr lang="zh-CN" altLang="en-US" sz="2800" smtClean="0">
                <a:solidFill>
                  <a:srgbClr val="3333CC"/>
                </a:solidFill>
                <a:latin typeface="Arial" charset="0"/>
                <a:ea typeface="华文中宋" pitchFamily="2" charset="-122"/>
              </a:rPr>
              <a:t>牢固树立和自觉践行新发展理念</a:t>
            </a:r>
          </a:p>
          <a:p>
            <a:pPr lvl="1">
              <a:buFontTx/>
              <a:buChar char="–"/>
            </a:pPr>
            <a:r>
              <a:rPr lang="zh-CN" altLang="en-US" sz="2400" smtClean="0">
                <a:solidFill>
                  <a:srgbClr val="3333CC"/>
                </a:solidFill>
                <a:latin typeface="Arial" charset="0"/>
                <a:ea typeface="华文中宋" pitchFamily="2" charset="-122"/>
              </a:rPr>
              <a:t>深学笃用</a:t>
            </a:r>
          </a:p>
          <a:p>
            <a:pPr lvl="1">
              <a:buFontTx/>
              <a:buChar char="–"/>
            </a:pPr>
            <a:r>
              <a:rPr lang="zh-CN" altLang="en-US" sz="2400" smtClean="0">
                <a:solidFill>
                  <a:srgbClr val="3333CC"/>
                </a:solidFill>
                <a:latin typeface="Arial" charset="0"/>
                <a:ea typeface="华文中宋" pitchFamily="2" charset="-122"/>
              </a:rPr>
              <a:t>用好辩证法</a:t>
            </a:r>
          </a:p>
          <a:p>
            <a:pPr lvl="1">
              <a:buFontTx/>
              <a:buChar char="–"/>
            </a:pPr>
            <a:r>
              <a:rPr lang="zh-CN" altLang="en-US" sz="2400" smtClean="0">
                <a:solidFill>
                  <a:srgbClr val="3333CC"/>
                </a:solidFill>
                <a:latin typeface="Arial" charset="0"/>
                <a:ea typeface="华文中宋" pitchFamily="2" charset="-122"/>
              </a:rPr>
              <a:t>创新手段</a:t>
            </a:r>
          </a:p>
          <a:p>
            <a:pPr lvl="1">
              <a:buFontTx/>
              <a:buChar char="–"/>
            </a:pPr>
            <a:r>
              <a:rPr lang="zh-CN" altLang="en-US" sz="2400" smtClean="0">
                <a:solidFill>
                  <a:srgbClr val="3333CC"/>
                </a:solidFill>
                <a:latin typeface="Arial" charset="0"/>
                <a:ea typeface="华文中宋" pitchFamily="2" charset="-122"/>
              </a:rPr>
              <a:t>守住底线</a:t>
            </a:r>
          </a:p>
          <a:p>
            <a:pPr>
              <a:buClr>
                <a:schemeClr val="tx2"/>
              </a:buClr>
              <a:buSzTx/>
              <a:buFontTx/>
              <a:buChar char="•"/>
            </a:pPr>
            <a:r>
              <a:rPr lang="zh-CN" altLang="en-US" sz="2800" smtClean="0">
                <a:solidFill>
                  <a:srgbClr val="3333CC"/>
                </a:solidFill>
                <a:latin typeface="Arial" charset="0"/>
                <a:ea typeface="华文中宋" pitchFamily="2" charset="-122"/>
              </a:rPr>
              <a:t>新发展理念是指挥棒、红绿灯。要把思想和行动统一到新发展理念上来，崇尚创新、注重协调、倡导绿色、厚植开放、推进共享，努力提高统筹贯彻新理念的能力和水平，加快形成落实新发展理念的体制机制</a:t>
            </a:r>
          </a:p>
        </p:txBody>
      </p:sp>
    </p:spTree>
  </p:cSld>
  <p:clrMapOvr>
    <a:masterClrMapping/>
  </p:clrMapOvr>
  <p:transition>
    <p:pull dir="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ChangeArrowheads="1"/>
          </p:cNvSpPr>
          <p:nvPr>
            <p:ph type="title"/>
          </p:nvPr>
        </p:nvSpPr>
        <p:spPr>
          <a:xfrm>
            <a:off x="468313" y="549275"/>
            <a:ext cx="8229600" cy="1143000"/>
          </a:xfrm>
        </p:spPr>
        <p:txBody>
          <a:bodyPr/>
          <a:lstStyle/>
          <a:p>
            <a:r>
              <a:rPr lang="en-US" altLang="zh-CN" b="1" smtClean="0">
                <a:solidFill>
                  <a:srgbClr val="CC0000"/>
                </a:solidFill>
                <a:effectLst/>
                <a:latin typeface="Arial" charset="0"/>
                <a:ea typeface="楷体_GB2312" pitchFamily="49" charset="-122"/>
              </a:rPr>
              <a:t>10</a:t>
            </a:r>
            <a:r>
              <a:rPr lang="zh-CN" altLang="en-US" b="1" smtClean="0">
                <a:solidFill>
                  <a:srgbClr val="CC0000"/>
                </a:solidFill>
                <a:effectLst/>
                <a:latin typeface="Arial" charset="0"/>
                <a:ea typeface="楷体_GB2312" pitchFamily="49" charset="-122"/>
              </a:rPr>
              <a:t>、促进经济持续健康发展</a:t>
            </a:r>
          </a:p>
        </p:txBody>
      </p:sp>
      <p:sp>
        <p:nvSpPr>
          <p:cNvPr id="55298" name="Rectangle 3"/>
          <p:cNvSpPr>
            <a:spLocks noGrp="1" noChangeArrowheads="1"/>
          </p:cNvSpPr>
          <p:nvPr>
            <p:ph type="body" idx="1"/>
          </p:nvPr>
        </p:nvSpPr>
        <p:spPr>
          <a:xfrm>
            <a:off x="457200" y="1600200"/>
            <a:ext cx="8229600" cy="4708525"/>
          </a:xfrm>
        </p:spPr>
        <p:txBody>
          <a:bodyPr/>
          <a:lstStyle/>
          <a:p>
            <a:pPr>
              <a:buClr>
                <a:schemeClr val="tx2"/>
              </a:buClr>
              <a:buSzTx/>
              <a:buFontTx/>
              <a:buChar char="•"/>
            </a:pPr>
            <a:r>
              <a:rPr lang="zh-CN" altLang="en-US" sz="2800" smtClean="0">
                <a:solidFill>
                  <a:srgbClr val="3333CC"/>
                </a:solidFill>
                <a:latin typeface="Arial" charset="0"/>
                <a:ea typeface="华文中宋" pitchFamily="2" charset="-122"/>
              </a:rPr>
              <a:t>主动适应、把握、引领经济发展新常态：</a:t>
            </a:r>
          </a:p>
          <a:p>
            <a:pPr lvl="1">
              <a:buFontTx/>
              <a:buNone/>
            </a:pPr>
            <a:r>
              <a:rPr lang="zh-CN" altLang="en-US" sz="2400" smtClean="0">
                <a:solidFill>
                  <a:schemeClr val="accent1"/>
                </a:solidFill>
                <a:latin typeface="Arial" charset="0"/>
                <a:ea typeface="华文楷体" pitchFamily="2" charset="-122"/>
              </a:rPr>
              <a:t>          习总书记指出：“十三五时期，我国经济发展的显著特征就是进入新常态，要把适应新常态把握新常态、引领新常态作为贯穿发展全局和全过程的大逻辑”</a:t>
            </a:r>
          </a:p>
          <a:p>
            <a:pPr>
              <a:buClr>
                <a:schemeClr val="tx2"/>
              </a:buClr>
              <a:buSzTx/>
              <a:buFontTx/>
              <a:buChar char="•"/>
            </a:pPr>
            <a:r>
              <a:rPr lang="zh-CN" altLang="en-US" sz="2800" smtClean="0">
                <a:solidFill>
                  <a:srgbClr val="3333CC"/>
                </a:solidFill>
                <a:latin typeface="Arial" charset="0"/>
                <a:ea typeface="华文中宋" pitchFamily="2" charset="-122"/>
              </a:rPr>
              <a:t>主要特点：经济增长速度要从高速增长转向中高速，发展方式要从规模速度型转向质量效率型，经济结构调整要从增量扩能为主转向调整存量、做优增量并举，发展动力要从主要靠资源和低成本劳动力等要素投入转向创新驱动</a:t>
            </a:r>
          </a:p>
          <a:p>
            <a:pPr>
              <a:buClr>
                <a:schemeClr val="tx2"/>
              </a:buClr>
              <a:buSzTx/>
              <a:buFontTx/>
              <a:buChar char="•"/>
            </a:pPr>
            <a:endParaRPr lang="zh-CN" altLang="en-US" sz="2800" smtClean="0">
              <a:solidFill>
                <a:srgbClr val="3333CC"/>
              </a:solidFill>
              <a:latin typeface="Arial" charset="0"/>
              <a:ea typeface="华文中宋" pitchFamily="2" charset="-122"/>
            </a:endParaRPr>
          </a:p>
        </p:txBody>
      </p:sp>
    </p:spTree>
  </p:cSld>
  <p:clrMapOvr>
    <a:masterClrMapping/>
  </p:clrMapOvr>
  <p:transition>
    <p:pull dir="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ChangeArrowheads="1"/>
          </p:cNvSpPr>
          <p:nvPr>
            <p:ph type="title"/>
          </p:nvPr>
        </p:nvSpPr>
        <p:spPr>
          <a:xfrm>
            <a:off x="457200" y="228600"/>
            <a:ext cx="8229600" cy="1143000"/>
          </a:xfrm>
        </p:spPr>
        <p:txBody>
          <a:bodyPr/>
          <a:lstStyle/>
          <a:p>
            <a:endParaRPr lang="zh-CN" altLang="en-US" smtClean="0">
              <a:solidFill>
                <a:schemeClr val="tx2"/>
              </a:solidFill>
              <a:effectLst/>
              <a:latin typeface="Arial" charset="0"/>
              <a:ea typeface="宋体" charset="-122"/>
            </a:endParaRPr>
          </a:p>
        </p:txBody>
      </p:sp>
      <p:sp>
        <p:nvSpPr>
          <p:cNvPr id="56322" name="Rectangle 3"/>
          <p:cNvSpPr>
            <a:spLocks noGrp="1" noChangeArrowheads="1"/>
          </p:cNvSpPr>
          <p:nvPr>
            <p:ph type="body" idx="1"/>
          </p:nvPr>
        </p:nvSpPr>
        <p:spPr>
          <a:xfrm>
            <a:off x="539750" y="692150"/>
            <a:ext cx="8229600" cy="5805488"/>
          </a:xfrm>
        </p:spPr>
        <p:txBody>
          <a:bodyPr/>
          <a:lstStyle/>
          <a:p>
            <a:pPr>
              <a:lnSpc>
                <a:spcPct val="90000"/>
              </a:lnSpc>
              <a:buClr>
                <a:schemeClr val="tx2"/>
              </a:buClr>
              <a:buSzTx/>
              <a:buFontTx/>
              <a:buChar char="•"/>
            </a:pPr>
            <a:endParaRPr lang="zh-CN" altLang="en-US" sz="2800" smtClean="0">
              <a:solidFill>
                <a:srgbClr val="3333CC"/>
              </a:solidFill>
              <a:latin typeface="Arial" charset="0"/>
              <a:ea typeface="华文中宋" pitchFamily="2" charset="-122"/>
            </a:endParaRPr>
          </a:p>
          <a:p>
            <a:pPr>
              <a:lnSpc>
                <a:spcPct val="90000"/>
              </a:lnSpc>
              <a:buClr>
                <a:schemeClr val="tx2"/>
              </a:buClr>
              <a:buSzTx/>
              <a:buFontTx/>
              <a:buChar char="•"/>
            </a:pPr>
            <a:r>
              <a:rPr lang="zh-CN" altLang="en-US" sz="2800" smtClean="0">
                <a:solidFill>
                  <a:srgbClr val="3333CC"/>
                </a:solidFill>
                <a:latin typeface="Arial" charset="0"/>
                <a:ea typeface="华文中宋" pitchFamily="2" charset="-122"/>
              </a:rPr>
              <a:t>使市场在资源配置上起决定作用和更好发挥政府作用</a:t>
            </a:r>
          </a:p>
          <a:p>
            <a:pPr lvl="1">
              <a:lnSpc>
                <a:spcPct val="90000"/>
              </a:lnSpc>
              <a:buFontTx/>
              <a:buChar char="–"/>
            </a:pPr>
            <a:r>
              <a:rPr lang="zh-CN" altLang="en-US" sz="2400" smtClean="0">
                <a:solidFill>
                  <a:srgbClr val="3333CC"/>
                </a:solidFill>
                <a:latin typeface="Arial" charset="0"/>
                <a:ea typeface="华文中宋" pitchFamily="2" charset="-122"/>
              </a:rPr>
              <a:t>毫不动摇坚持我国基本经济制度：实行公有制为主体、多种所有制经济共同发展的基本经济制度，是我党确立的一项大政方针</a:t>
            </a:r>
          </a:p>
          <a:p>
            <a:pPr lvl="1">
              <a:lnSpc>
                <a:spcPct val="90000"/>
              </a:lnSpc>
              <a:buFontTx/>
              <a:buChar char="–"/>
            </a:pPr>
            <a:r>
              <a:rPr lang="zh-CN" altLang="en-US" sz="2400" smtClean="0">
                <a:solidFill>
                  <a:srgbClr val="3333CC"/>
                </a:solidFill>
                <a:latin typeface="Arial" charset="0"/>
                <a:ea typeface="华文中宋" pitchFamily="2" charset="-122"/>
              </a:rPr>
              <a:t>切实发挥市场在资源配置中的决定性作用</a:t>
            </a:r>
          </a:p>
          <a:p>
            <a:pPr lvl="1">
              <a:lnSpc>
                <a:spcPct val="90000"/>
              </a:lnSpc>
              <a:buFontTx/>
              <a:buChar char="–"/>
            </a:pPr>
            <a:r>
              <a:rPr lang="zh-CN" altLang="en-US" sz="2400" smtClean="0">
                <a:solidFill>
                  <a:srgbClr val="3333CC"/>
                </a:solidFill>
                <a:latin typeface="Arial" charset="0"/>
                <a:ea typeface="华文中宋" pitchFamily="2" charset="-122"/>
              </a:rPr>
              <a:t>要更好发挥政府作用</a:t>
            </a:r>
          </a:p>
          <a:p>
            <a:pPr lvl="1">
              <a:lnSpc>
                <a:spcPct val="90000"/>
              </a:lnSpc>
              <a:buFontTx/>
              <a:buChar char="–"/>
            </a:pPr>
            <a:r>
              <a:rPr lang="zh-CN" altLang="en-US" sz="2400" smtClean="0">
                <a:solidFill>
                  <a:srgbClr val="3333CC"/>
                </a:solidFill>
                <a:latin typeface="Arial" charset="0"/>
                <a:ea typeface="华文中宋" pitchFamily="2" charset="-122"/>
              </a:rPr>
              <a:t>要讲辩证法、两点论，把“看不见的手”和“看得见的手”都用好</a:t>
            </a:r>
          </a:p>
          <a:p>
            <a:pPr>
              <a:lnSpc>
                <a:spcPct val="90000"/>
              </a:lnSpc>
              <a:buClr>
                <a:schemeClr val="tx2"/>
              </a:buClr>
              <a:buSzTx/>
              <a:buFontTx/>
              <a:buChar char="•"/>
            </a:pPr>
            <a:r>
              <a:rPr lang="zh-CN" altLang="en-US" sz="2800" smtClean="0">
                <a:solidFill>
                  <a:srgbClr val="3333CC"/>
                </a:solidFill>
                <a:latin typeface="Arial" charset="0"/>
                <a:ea typeface="华文中宋" pitchFamily="2" charset="-122"/>
              </a:rPr>
              <a:t>加快实施创新驱动发展战略</a:t>
            </a:r>
          </a:p>
          <a:p>
            <a:pPr>
              <a:lnSpc>
                <a:spcPct val="90000"/>
              </a:lnSpc>
              <a:buClr>
                <a:schemeClr val="tx2"/>
              </a:buClr>
              <a:buSzTx/>
              <a:buFontTx/>
              <a:buNone/>
            </a:pPr>
            <a:r>
              <a:rPr lang="zh-CN" altLang="en-US" sz="2800" smtClean="0">
                <a:solidFill>
                  <a:schemeClr val="accent1"/>
                </a:solidFill>
                <a:latin typeface="Arial" charset="0"/>
                <a:ea typeface="华文楷体" pitchFamily="2" charset="-122"/>
              </a:rPr>
              <a:t>           习总书记指出：“实施创新发展战略，是加快转变经济发展方式、提高我国综合国力和国际竞争力的必然要求和战略举措”</a:t>
            </a:r>
          </a:p>
          <a:p>
            <a:pPr>
              <a:lnSpc>
                <a:spcPct val="90000"/>
              </a:lnSpc>
              <a:buClr>
                <a:schemeClr val="tx2"/>
              </a:buClr>
              <a:buSzTx/>
              <a:buFontTx/>
              <a:buNone/>
            </a:pPr>
            <a:endParaRPr lang="zh-CN" altLang="en-US" sz="2800" smtClean="0">
              <a:solidFill>
                <a:srgbClr val="3333CC"/>
              </a:solidFill>
              <a:latin typeface="Arial" charset="0"/>
              <a:ea typeface="华文中宋" pitchFamily="2" charset="-122"/>
            </a:endParaRPr>
          </a:p>
          <a:p>
            <a:pPr>
              <a:lnSpc>
                <a:spcPct val="90000"/>
              </a:lnSpc>
              <a:buClr>
                <a:schemeClr val="tx2"/>
              </a:buClr>
              <a:buSzTx/>
              <a:buFontTx/>
              <a:buChar char="•"/>
            </a:pPr>
            <a:endParaRPr lang="zh-CN" altLang="en-US" sz="2800" smtClean="0">
              <a:solidFill>
                <a:srgbClr val="3333CC"/>
              </a:solidFill>
              <a:latin typeface="Arial" charset="0"/>
              <a:ea typeface="华文中宋" pitchFamily="2" charset="-122"/>
            </a:endParaRPr>
          </a:p>
        </p:txBody>
      </p:sp>
    </p:spTree>
  </p:cSld>
  <p:clrMapOvr>
    <a:masterClrMapping/>
  </p:clrMapOvr>
  <p:transition>
    <p:pull dir="r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ChangeArrowheads="1"/>
          </p:cNvSpPr>
          <p:nvPr>
            <p:ph type="title"/>
          </p:nvPr>
        </p:nvSpPr>
        <p:spPr>
          <a:xfrm>
            <a:off x="457200" y="228600"/>
            <a:ext cx="8229600" cy="1143000"/>
          </a:xfrm>
        </p:spPr>
        <p:txBody>
          <a:bodyPr/>
          <a:lstStyle/>
          <a:p>
            <a:endParaRPr lang="zh-CN" altLang="en-US" smtClean="0">
              <a:solidFill>
                <a:schemeClr val="tx2"/>
              </a:solidFill>
              <a:effectLst/>
              <a:latin typeface="Arial" charset="0"/>
              <a:ea typeface="宋体" charset="-122"/>
            </a:endParaRPr>
          </a:p>
        </p:txBody>
      </p:sp>
      <p:sp>
        <p:nvSpPr>
          <p:cNvPr id="57346" name="Rectangle 3"/>
          <p:cNvSpPr>
            <a:spLocks noGrp="1" noChangeArrowheads="1"/>
          </p:cNvSpPr>
          <p:nvPr>
            <p:ph type="body" idx="1"/>
          </p:nvPr>
        </p:nvSpPr>
        <p:spPr>
          <a:xfrm>
            <a:off x="457200" y="908050"/>
            <a:ext cx="8229600" cy="5616575"/>
          </a:xfrm>
        </p:spPr>
        <p:txBody>
          <a:bodyPr/>
          <a:lstStyle/>
          <a:p>
            <a:pPr lvl="1">
              <a:lnSpc>
                <a:spcPct val="90000"/>
              </a:lnSpc>
              <a:buFontTx/>
              <a:buChar char="–"/>
            </a:pPr>
            <a:endParaRPr lang="zh-CN" altLang="en-US" sz="2400" smtClean="0">
              <a:solidFill>
                <a:srgbClr val="3333CC"/>
              </a:solidFill>
              <a:latin typeface="Arial" charset="0"/>
              <a:ea typeface="华文中宋" pitchFamily="2" charset="-122"/>
            </a:endParaRPr>
          </a:p>
          <a:p>
            <a:pPr>
              <a:lnSpc>
                <a:spcPct val="90000"/>
              </a:lnSpc>
              <a:buClr>
                <a:schemeClr val="tx2"/>
              </a:buClr>
              <a:buSzTx/>
              <a:buFontTx/>
              <a:buChar char="•"/>
            </a:pPr>
            <a:r>
              <a:rPr lang="zh-CN" altLang="en-US" sz="2800" smtClean="0">
                <a:solidFill>
                  <a:srgbClr val="3333CC"/>
                </a:solidFill>
                <a:latin typeface="Arial" charset="0"/>
                <a:ea typeface="华文中宋" pitchFamily="2" charset="-122"/>
              </a:rPr>
              <a:t>推动以科技创新为核心的全面创新形成新的动力源，推动经济持续健康发展</a:t>
            </a:r>
          </a:p>
          <a:p>
            <a:pPr lvl="1">
              <a:lnSpc>
                <a:spcPct val="90000"/>
              </a:lnSpc>
              <a:buFontTx/>
              <a:buChar char="–"/>
            </a:pPr>
            <a:r>
              <a:rPr lang="zh-CN" altLang="en-US" sz="2400" smtClean="0">
                <a:solidFill>
                  <a:srgbClr val="3333CC"/>
                </a:solidFill>
                <a:latin typeface="Arial" charset="0"/>
                <a:ea typeface="华文中宋" pitchFamily="2" charset="-122"/>
              </a:rPr>
              <a:t>坚持问题导向明确我国科技创新主攻方向和突破口，着力攻克一批核心技术，加速赶超和引领步伐。</a:t>
            </a:r>
          </a:p>
          <a:p>
            <a:pPr lvl="1">
              <a:lnSpc>
                <a:spcPct val="90000"/>
              </a:lnSpc>
              <a:buFontTx/>
              <a:buChar char="–"/>
            </a:pPr>
            <a:r>
              <a:rPr lang="zh-CN" altLang="en-US" sz="2400" smtClean="0">
                <a:solidFill>
                  <a:srgbClr val="3333CC"/>
                </a:solidFill>
                <a:latin typeface="Arial" charset="0"/>
                <a:ea typeface="华文中宋" pitchFamily="2" charset="-122"/>
              </a:rPr>
              <a:t>建立健全体制机制，加快推进产学研深度融合</a:t>
            </a:r>
          </a:p>
          <a:p>
            <a:pPr lvl="1">
              <a:lnSpc>
                <a:spcPct val="90000"/>
              </a:lnSpc>
              <a:buFontTx/>
              <a:buChar char="–"/>
            </a:pPr>
            <a:r>
              <a:rPr lang="zh-CN" altLang="en-US" sz="2400" smtClean="0">
                <a:solidFill>
                  <a:srgbClr val="3333CC"/>
                </a:solidFill>
                <a:latin typeface="Arial" charset="0"/>
                <a:ea typeface="华文中宋" pitchFamily="2" charset="-122"/>
              </a:rPr>
              <a:t>深化科研院改革所</a:t>
            </a:r>
          </a:p>
          <a:p>
            <a:pPr lvl="1">
              <a:lnSpc>
                <a:spcPct val="90000"/>
              </a:lnSpc>
              <a:buFontTx/>
              <a:buChar char="–"/>
            </a:pPr>
            <a:r>
              <a:rPr lang="zh-CN" altLang="en-US" sz="2400" smtClean="0">
                <a:solidFill>
                  <a:srgbClr val="3333CC"/>
                </a:solidFill>
                <a:latin typeface="Arial" charset="0"/>
                <a:ea typeface="华文中宋" pitchFamily="2" charset="-122"/>
              </a:rPr>
              <a:t>推进政府科技管理体制改革</a:t>
            </a:r>
          </a:p>
          <a:p>
            <a:pPr lvl="1">
              <a:lnSpc>
                <a:spcPct val="90000"/>
              </a:lnSpc>
              <a:buFontTx/>
              <a:buChar char="–"/>
            </a:pPr>
            <a:r>
              <a:rPr lang="zh-CN" altLang="en-US" sz="2400" smtClean="0">
                <a:solidFill>
                  <a:srgbClr val="3333CC"/>
                </a:solidFill>
                <a:latin typeface="Arial" charset="0"/>
                <a:ea typeface="华文中宋" pitchFamily="2" charset="-122"/>
              </a:rPr>
              <a:t>全面提高科技创新的国际合作水平</a:t>
            </a:r>
          </a:p>
          <a:p>
            <a:pPr lvl="1">
              <a:lnSpc>
                <a:spcPct val="90000"/>
              </a:lnSpc>
              <a:buFontTx/>
              <a:buChar char="–"/>
            </a:pPr>
            <a:r>
              <a:rPr lang="zh-CN" altLang="en-US" sz="2400" smtClean="0">
                <a:solidFill>
                  <a:srgbClr val="3333CC"/>
                </a:solidFill>
                <a:latin typeface="Arial" charset="0"/>
                <a:ea typeface="华文中宋" pitchFamily="2" charset="-122"/>
              </a:rPr>
              <a:t>加快建设以国家实验室为引领的创新基础平台，成为抢占国际科技制高点的重要战略力量</a:t>
            </a:r>
          </a:p>
          <a:p>
            <a:pPr>
              <a:lnSpc>
                <a:spcPct val="90000"/>
              </a:lnSpc>
              <a:buClr>
                <a:schemeClr val="tx2"/>
              </a:buClr>
              <a:buSzTx/>
              <a:buFontTx/>
              <a:buChar char="•"/>
            </a:pPr>
            <a:r>
              <a:rPr lang="zh-CN" altLang="en-US" sz="2800" smtClean="0">
                <a:solidFill>
                  <a:srgbClr val="3333CC"/>
                </a:solidFill>
                <a:latin typeface="Arial" charset="0"/>
                <a:ea typeface="华文中宋" pitchFamily="2" charset="-122"/>
              </a:rPr>
              <a:t>推动供给侧结构性改革，是引领经济发展新常态的重大创新</a:t>
            </a:r>
          </a:p>
        </p:txBody>
      </p:sp>
    </p:spTree>
  </p:cSld>
  <p:clrMapOvr>
    <a:masterClrMapping/>
  </p:clrMapOvr>
  <p:transition>
    <p:pull dir="r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ChangeArrowheads="1"/>
          </p:cNvSpPr>
          <p:nvPr>
            <p:ph type="title"/>
          </p:nvPr>
        </p:nvSpPr>
        <p:spPr>
          <a:xfrm>
            <a:off x="468313" y="620713"/>
            <a:ext cx="8229600" cy="1143000"/>
          </a:xfrm>
        </p:spPr>
        <p:txBody>
          <a:bodyPr/>
          <a:lstStyle/>
          <a:p>
            <a:r>
              <a:rPr lang="en-US" altLang="zh-CN" b="1" smtClean="0">
                <a:solidFill>
                  <a:srgbClr val="CC0000"/>
                </a:solidFill>
                <a:effectLst/>
                <a:latin typeface="Arial" charset="0"/>
                <a:ea typeface="楷体_GB2312" pitchFamily="49" charset="-122"/>
              </a:rPr>
              <a:t>11</a:t>
            </a:r>
            <a:r>
              <a:rPr lang="zh-CN" altLang="en-US" b="1" smtClean="0">
                <a:solidFill>
                  <a:srgbClr val="CC0000"/>
                </a:solidFill>
                <a:effectLst/>
                <a:latin typeface="Arial" charset="0"/>
                <a:ea typeface="楷体_GB2312" pitchFamily="49" charset="-122"/>
              </a:rPr>
              <a:t>、发展社会主义民主政治</a:t>
            </a:r>
          </a:p>
        </p:txBody>
      </p:sp>
      <p:sp>
        <p:nvSpPr>
          <p:cNvPr id="58370" name="Rectangle 3"/>
          <p:cNvSpPr>
            <a:spLocks noGrp="1" noChangeArrowheads="1"/>
          </p:cNvSpPr>
          <p:nvPr>
            <p:ph type="body" idx="1"/>
          </p:nvPr>
        </p:nvSpPr>
        <p:spPr>
          <a:xfrm>
            <a:off x="468313" y="1989138"/>
            <a:ext cx="8229600" cy="4495800"/>
          </a:xfrm>
        </p:spPr>
        <p:txBody>
          <a:bodyPr/>
          <a:lstStyle/>
          <a:p>
            <a:pPr>
              <a:buClr>
                <a:schemeClr val="tx2"/>
              </a:buClr>
              <a:buSzTx/>
              <a:buFontTx/>
              <a:buChar char="•"/>
            </a:pPr>
            <a:r>
              <a:rPr lang="zh-CN" altLang="en-US" sz="2800" smtClean="0">
                <a:solidFill>
                  <a:srgbClr val="3333CC"/>
                </a:solidFill>
                <a:latin typeface="Arial" charset="0"/>
                <a:ea typeface="华文中宋" pitchFamily="2" charset="-122"/>
              </a:rPr>
              <a:t>坚持走中国特色主义政治发展道路：必须坚持党的领导、人民当家作主、依法治国有机统一</a:t>
            </a:r>
          </a:p>
          <a:p>
            <a:pPr>
              <a:buClr>
                <a:schemeClr val="tx2"/>
              </a:buClr>
              <a:buSzTx/>
              <a:buFontTx/>
              <a:buChar char="•"/>
            </a:pPr>
            <a:r>
              <a:rPr lang="zh-CN" altLang="en-US" sz="2800" smtClean="0">
                <a:solidFill>
                  <a:srgbClr val="3333CC"/>
                </a:solidFill>
                <a:latin typeface="Arial" charset="0"/>
                <a:ea typeface="华文中宋" pitchFamily="2" charset="-122"/>
              </a:rPr>
              <a:t>人民代表大会制度是中国特色社会主义制度的重要组成部分，也是支撑中国国家治理体系和治理能力的根本政治制度</a:t>
            </a:r>
          </a:p>
          <a:p>
            <a:pPr>
              <a:buClr>
                <a:schemeClr val="tx2"/>
              </a:buClr>
              <a:buSzTx/>
              <a:buFontTx/>
              <a:buChar char="•"/>
            </a:pPr>
            <a:r>
              <a:rPr lang="zh-CN" altLang="en-US" sz="2800" smtClean="0">
                <a:solidFill>
                  <a:srgbClr val="3333CC"/>
                </a:solidFill>
                <a:latin typeface="Arial" charset="0"/>
                <a:ea typeface="华文中宋" pitchFamily="2" charset="-122"/>
              </a:rPr>
              <a:t>中国共产党领导的多党合作和政治协商制度、民族区域自治制度、基层群众自治制度是我国的基本制度也是我国政治格局稳定的重要制度保证</a:t>
            </a:r>
          </a:p>
        </p:txBody>
      </p:sp>
    </p:spTree>
  </p:cSld>
  <p:clrMapOvr>
    <a:masterClrMapping/>
  </p:clrMapOvr>
  <p:transition>
    <p:pull dir="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a:xfrm>
            <a:off x="457200" y="692150"/>
            <a:ext cx="8229600" cy="679450"/>
          </a:xfrm>
        </p:spPr>
        <p:txBody>
          <a:bodyPr/>
          <a:lstStyle/>
          <a:p>
            <a:r>
              <a:rPr lang="en-US" altLang="zh-CN" sz="4000" b="1" smtClean="0">
                <a:solidFill>
                  <a:srgbClr val="CC0000"/>
                </a:solidFill>
                <a:effectLst/>
                <a:latin typeface="Arial" charset="0"/>
                <a:ea typeface="楷体_GB2312" pitchFamily="49" charset="-122"/>
              </a:rPr>
              <a:t>1</a:t>
            </a:r>
            <a:r>
              <a:rPr lang="zh-CN" altLang="en-US" sz="4000" b="1" smtClean="0">
                <a:solidFill>
                  <a:srgbClr val="CC0000"/>
                </a:solidFill>
                <a:effectLst/>
                <a:latin typeface="Arial" charset="0"/>
                <a:ea typeface="楷体_GB2312" pitchFamily="49" charset="-122"/>
              </a:rPr>
              <a:t>、科学理论指导和行动指南</a:t>
            </a:r>
          </a:p>
        </p:txBody>
      </p:sp>
      <p:sp>
        <p:nvSpPr>
          <p:cNvPr id="31746" name="Rectangle 3"/>
          <p:cNvSpPr>
            <a:spLocks noGrp="1" noChangeArrowheads="1"/>
          </p:cNvSpPr>
          <p:nvPr>
            <p:ph type="body" idx="1"/>
          </p:nvPr>
        </p:nvSpPr>
        <p:spPr>
          <a:xfrm>
            <a:off x="457200" y="1268413"/>
            <a:ext cx="8229600" cy="5400675"/>
          </a:xfrm>
        </p:spPr>
        <p:txBody>
          <a:bodyPr/>
          <a:lstStyle/>
          <a:p>
            <a:pPr marL="609600" indent="-609600">
              <a:buClr>
                <a:schemeClr val="tx2"/>
              </a:buClr>
              <a:buSzTx/>
              <a:buFontTx/>
              <a:buNone/>
            </a:pPr>
            <a:r>
              <a:rPr lang="en-US" altLang="zh-CN" sz="2800" smtClean="0">
                <a:solidFill>
                  <a:srgbClr val="3333CC"/>
                </a:solidFill>
                <a:latin typeface="Arial" charset="0"/>
                <a:ea typeface="华文中宋" pitchFamily="2" charset="-122"/>
              </a:rPr>
              <a:t>1</a:t>
            </a:r>
            <a:r>
              <a:rPr lang="zh-CN" altLang="en-US" sz="2800" smtClean="0">
                <a:solidFill>
                  <a:srgbClr val="3333CC"/>
                </a:solidFill>
                <a:latin typeface="Arial" charset="0"/>
                <a:ea typeface="华文中宋" pitchFamily="2" charset="-122"/>
              </a:rPr>
              <a:t>、习总书记的系列重要讲话是系统完整的科学理论体系：</a:t>
            </a:r>
          </a:p>
          <a:p>
            <a:pPr lvl="1">
              <a:buFontTx/>
              <a:buChar char="–"/>
            </a:pPr>
            <a:r>
              <a:rPr lang="zh-CN" altLang="en-US" sz="2400" smtClean="0">
                <a:solidFill>
                  <a:srgbClr val="3333CC"/>
                </a:solidFill>
                <a:latin typeface="Arial" charset="0"/>
                <a:ea typeface="华文中宋" pitchFamily="2" charset="-122"/>
              </a:rPr>
              <a:t>奋斗目标：中国梦</a:t>
            </a:r>
          </a:p>
          <a:p>
            <a:pPr lvl="1">
              <a:buFontTx/>
              <a:buChar char="–"/>
            </a:pPr>
            <a:r>
              <a:rPr lang="zh-CN" altLang="en-US" sz="2400" smtClean="0">
                <a:solidFill>
                  <a:srgbClr val="3333CC"/>
                </a:solidFill>
                <a:latin typeface="Arial" charset="0"/>
                <a:ea typeface="华文中宋" pitchFamily="2" charset="-122"/>
              </a:rPr>
              <a:t>道路：中国特色社会主义</a:t>
            </a:r>
          </a:p>
          <a:p>
            <a:pPr lvl="1">
              <a:buFontTx/>
              <a:buChar char="–"/>
            </a:pPr>
            <a:r>
              <a:rPr lang="zh-CN" altLang="en-US" sz="2400" smtClean="0">
                <a:solidFill>
                  <a:srgbClr val="3333CC"/>
                </a:solidFill>
                <a:latin typeface="Arial" charset="0"/>
                <a:ea typeface="华文中宋" pitchFamily="2" charset="-122"/>
              </a:rPr>
              <a:t>保障：四个全面</a:t>
            </a:r>
          </a:p>
          <a:p>
            <a:pPr lvl="1">
              <a:buFontTx/>
              <a:buChar char="–"/>
            </a:pPr>
            <a:r>
              <a:rPr lang="zh-CN" altLang="en-US" sz="2400" smtClean="0">
                <a:solidFill>
                  <a:srgbClr val="3333CC"/>
                </a:solidFill>
                <a:latin typeface="Arial" charset="0"/>
                <a:ea typeface="华文中宋" pitchFamily="2" charset="-122"/>
              </a:rPr>
              <a:t>物质基础：新发展理念</a:t>
            </a:r>
          </a:p>
          <a:p>
            <a:pPr lvl="1">
              <a:buFontTx/>
              <a:buChar char="–"/>
            </a:pPr>
            <a:r>
              <a:rPr lang="zh-CN" altLang="en-US" sz="2400" smtClean="0">
                <a:solidFill>
                  <a:srgbClr val="3333CC"/>
                </a:solidFill>
                <a:latin typeface="Arial" charset="0"/>
                <a:ea typeface="华文中宋" pitchFamily="2" charset="-122"/>
              </a:rPr>
              <a:t>发展环境：国防现代化</a:t>
            </a:r>
          </a:p>
          <a:p>
            <a:pPr lvl="1">
              <a:buFontTx/>
              <a:buChar char="–"/>
            </a:pPr>
            <a:r>
              <a:rPr lang="zh-CN" altLang="en-US" sz="2400" smtClean="0">
                <a:solidFill>
                  <a:srgbClr val="3333CC"/>
                </a:solidFill>
                <a:latin typeface="Arial" charset="0"/>
                <a:ea typeface="华文中宋" pitchFamily="2" charset="-122"/>
              </a:rPr>
              <a:t>世界观和方法论指引：掌握科学的思想方法</a:t>
            </a:r>
          </a:p>
          <a:p>
            <a:pPr marL="609600" indent="-609600">
              <a:buClr>
                <a:schemeClr val="tx2"/>
              </a:buClr>
              <a:buSzTx/>
              <a:buFontTx/>
              <a:buNone/>
            </a:pPr>
            <a:r>
              <a:rPr lang="en-US" altLang="zh-CN" sz="2800" smtClean="0">
                <a:solidFill>
                  <a:srgbClr val="3333CC"/>
                </a:solidFill>
                <a:latin typeface="Arial" charset="0"/>
                <a:ea typeface="华文中宋" pitchFamily="2" charset="-122"/>
              </a:rPr>
              <a:t>2</a:t>
            </a:r>
            <a:r>
              <a:rPr lang="zh-CN" altLang="en-US" sz="2800" smtClean="0">
                <a:solidFill>
                  <a:srgbClr val="3333CC"/>
                </a:solidFill>
                <a:latin typeface="Arial" charset="0"/>
                <a:ea typeface="华文中宋" pitchFamily="2" charset="-122"/>
              </a:rPr>
              <a:t>、是中国特色社会主义理论体系最新成果，是马克思主义中国化的最新成果，是指导党和国家不断取得新成就、开创新局面的科学理论指导和行动指南</a:t>
            </a:r>
          </a:p>
        </p:txBody>
      </p:sp>
    </p:spTree>
  </p:cSld>
  <p:clrMapOvr>
    <a:masterClrMapping/>
  </p:clrMapOvr>
  <p:transition>
    <p:pull dir="ru"/>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ChangeArrowheads="1"/>
          </p:cNvSpPr>
          <p:nvPr>
            <p:ph type="title"/>
          </p:nvPr>
        </p:nvSpPr>
        <p:spPr>
          <a:xfrm>
            <a:off x="457200" y="228600"/>
            <a:ext cx="8229600" cy="1143000"/>
          </a:xfrm>
        </p:spPr>
        <p:txBody>
          <a:bodyPr/>
          <a:lstStyle/>
          <a:p>
            <a:endParaRPr lang="zh-CN" altLang="en-US" smtClean="0">
              <a:solidFill>
                <a:schemeClr val="tx2"/>
              </a:solidFill>
              <a:effectLst/>
              <a:latin typeface="Arial" charset="0"/>
              <a:ea typeface="宋体" charset="-122"/>
            </a:endParaRPr>
          </a:p>
        </p:txBody>
      </p:sp>
      <p:sp>
        <p:nvSpPr>
          <p:cNvPr id="59394" name="Rectangle 3"/>
          <p:cNvSpPr>
            <a:spLocks noGrp="1" noChangeArrowheads="1"/>
          </p:cNvSpPr>
          <p:nvPr>
            <p:ph type="body" idx="1"/>
          </p:nvPr>
        </p:nvSpPr>
        <p:spPr/>
        <p:txBody>
          <a:bodyPr/>
          <a:lstStyle/>
          <a:p>
            <a:pPr>
              <a:buClr>
                <a:schemeClr val="tx2"/>
              </a:buClr>
              <a:buSzTx/>
              <a:buFontTx/>
              <a:buChar char="•"/>
            </a:pPr>
            <a:r>
              <a:rPr lang="zh-CN" altLang="en-US" smtClean="0">
                <a:solidFill>
                  <a:srgbClr val="3333CC"/>
                </a:solidFill>
                <a:latin typeface="Arial" charset="0"/>
                <a:ea typeface="华文中宋" pitchFamily="2" charset="-122"/>
              </a:rPr>
              <a:t>统一战线是中国共产党的一大法宝</a:t>
            </a:r>
          </a:p>
          <a:p>
            <a:pPr>
              <a:buClr>
                <a:schemeClr val="tx2"/>
              </a:buClr>
              <a:buSzTx/>
              <a:buFontTx/>
              <a:buChar char="•"/>
            </a:pPr>
            <a:r>
              <a:rPr lang="zh-CN" altLang="en-US" smtClean="0">
                <a:solidFill>
                  <a:srgbClr val="3333CC"/>
                </a:solidFill>
                <a:latin typeface="Arial" charset="0"/>
                <a:ea typeface="华文中宋" pitchFamily="2" charset="-122"/>
              </a:rPr>
              <a:t>大团结、大联合</a:t>
            </a:r>
          </a:p>
          <a:p>
            <a:pPr>
              <a:buClr>
                <a:schemeClr val="tx2"/>
              </a:buClr>
              <a:buSzTx/>
              <a:buFontTx/>
              <a:buChar char="•"/>
            </a:pPr>
            <a:r>
              <a:rPr lang="zh-CN" altLang="en-US" smtClean="0">
                <a:solidFill>
                  <a:srgbClr val="3333CC"/>
                </a:solidFill>
                <a:latin typeface="Arial" charset="0"/>
                <a:ea typeface="华文中宋" pitchFamily="2" charset="-122"/>
              </a:rPr>
              <a:t>行政体制改革是政治体制改革的重要内容转变政府职能</a:t>
            </a:r>
          </a:p>
          <a:p>
            <a:pPr>
              <a:buClr>
                <a:schemeClr val="tx2"/>
              </a:buClr>
              <a:buSzTx/>
              <a:buFontTx/>
              <a:buChar char="•"/>
            </a:pPr>
            <a:r>
              <a:rPr lang="zh-CN" altLang="en-US" smtClean="0">
                <a:solidFill>
                  <a:srgbClr val="3333CC"/>
                </a:solidFill>
                <a:latin typeface="Arial" charset="0"/>
                <a:ea typeface="华文中宋" pitchFamily="2" charset="-122"/>
              </a:rPr>
              <a:t>全面贯彻党的民族、宗教政策</a:t>
            </a:r>
          </a:p>
          <a:p>
            <a:pPr>
              <a:buClr>
                <a:schemeClr val="tx2"/>
              </a:buClr>
              <a:buSzTx/>
              <a:buFontTx/>
              <a:buChar char="•"/>
            </a:pPr>
            <a:r>
              <a:rPr lang="zh-CN" altLang="en-US" smtClean="0">
                <a:solidFill>
                  <a:srgbClr val="3333CC"/>
                </a:solidFill>
                <a:latin typeface="Arial" charset="0"/>
                <a:ea typeface="华文中宋" pitchFamily="2" charset="-122"/>
              </a:rPr>
              <a:t>丰富“一国两制”实践</a:t>
            </a:r>
          </a:p>
          <a:p>
            <a:pPr lvl="1">
              <a:buFontTx/>
              <a:buNone/>
            </a:pPr>
            <a:r>
              <a:rPr lang="zh-CN" altLang="en-US" smtClean="0">
                <a:solidFill>
                  <a:srgbClr val="3333CC"/>
                </a:solidFill>
                <a:latin typeface="Arial" charset="0"/>
                <a:ea typeface="华文中宋" pitchFamily="2" charset="-122"/>
              </a:rPr>
              <a:t>港人、澳人、台湾问题，实现祖国统一大业</a:t>
            </a:r>
          </a:p>
        </p:txBody>
      </p:sp>
    </p:spTree>
  </p:cSld>
  <p:clrMapOvr>
    <a:masterClrMapping/>
  </p:clrMapOvr>
  <p:transition>
    <p:pull dir="ru"/>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ChangeArrowheads="1"/>
          </p:cNvSpPr>
          <p:nvPr>
            <p:ph type="title"/>
          </p:nvPr>
        </p:nvSpPr>
        <p:spPr>
          <a:xfrm>
            <a:off x="468313" y="620713"/>
            <a:ext cx="8229600" cy="1143000"/>
          </a:xfrm>
        </p:spPr>
        <p:txBody>
          <a:bodyPr/>
          <a:lstStyle/>
          <a:p>
            <a:r>
              <a:rPr lang="en-US" altLang="zh-CN" b="1" smtClean="0">
                <a:solidFill>
                  <a:srgbClr val="CC0000"/>
                </a:solidFill>
                <a:effectLst/>
                <a:latin typeface="Arial" charset="0"/>
                <a:ea typeface="楷体_GB2312" pitchFamily="49" charset="-122"/>
              </a:rPr>
              <a:t>12</a:t>
            </a:r>
            <a:r>
              <a:rPr lang="zh-CN" altLang="en-US" b="1" smtClean="0">
                <a:solidFill>
                  <a:srgbClr val="CC0000"/>
                </a:solidFill>
                <a:effectLst/>
                <a:latin typeface="Arial" charset="0"/>
                <a:ea typeface="楷体_GB2312" pitchFamily="49" charset="-122"/>
              </a:rPr>
              <a:t>、建设社会主义文化强国</a:t>
            </a:r>
          </a:p>
        </p:txBody>
      </p:sp>
      <p:sp>
        <p:nvSpPr>
          <p:cNvPr id="60418" name="Rectangle 3"/>
          <p:cNvSpPr>
            <a:spLocks noGrp="1" noChangeArrowheads="1"/>
          </p:cNvSpPr>
          <p:nvPr>
            <p:ph type="body" idx="1"/>
          </p:nvPr>
        </p:nvSpPr>
        <p:spPr/>
        <p:txBody>
          <a:bodyPr/>
          <a:lstStyle/>
          <a:p>
            <a:pPr>
              <a:lnSpc>
                <a:spcPct val="90000"/>
              </a:lnSpc>
              <a:buClr>
                <a:schemeClr val="tx2"/>
              </a:buClr>
              <a:buSzTx/>
              <a:buFontTx/>
              <a:buChar char="•"/>
            </a:pPr>
            <a:r>
              <a:rPr lang="zh-CN" altLang="en-US" sz="2400" smtClean="0">
                <a:solidFill>
                  <a:srgbClr val="3333CC"/>
                </a:solidFill>
                <a:latin typeface="Arial" charset="0"/>
                <a:ea typeface="华文中宋" pitchFamily="2" charset="-122"/>
              </a:rPr>
              <a:t>文化是民族生存和发展的重要力量</a:t>
            </a:r>
          </a:p>
          <a:p>
            <a:pPr>
              <a:lnSpc>
                <a:spcPct val="90000"/>
              </a:lnSpc>
              <a:buClr>
                <a:schemeClr val="tx2"/>
              </a:buClr>
              <a:buSzTx/>
              <a:buFontTx/>
              <a:buNone/>
            </a:pPr>
            <a:r>
              <a:rPr lang="zh-CN" altLang="en-US" sz="2400" smtClean="0">
                <a:solidFill>
                  <a:schemeClr val="accent1"/>
                </a:solidFill>
                <a:latin typeface="Arial" charset="0"/>
                <a:ea typeface="华文楷体" pitchFamily="2" charset="-122"/>
              </a:rPr>
              <a:t>           习总书记指出：“中华民族创造了源远流长的中华文化，也一定能够创造出中华文化的新的辉煌”</a:t>
            </a:r>
          </a:p>
          <a:p>
            <a:pPr>
              <a:lnSpc>
                <a:spcPct val="90000"/>
              </a:lnSpc>
              <a:buClr>
                <a:schemeClr val="tx2"/>
              </a:buClr>
              <a:buSzTx/>
              <a:buFontTx/>
              <a:buChar char="•"/>
            </a:pPr>
            <a:r>
              <a:rPr lang="zh-CN" altLang="en-US" sz="2400" smtClean="0">
                <a:solidFill>
                  <a:srgbClr val="3333CC"/>
                </a:solidFill>
                <a:latin typeface="Arial" charset="0"/>
                <a:ea typeface="华文中宋" pitchFamily="2" charset="-122"/>
              </a:rPr>
              <a:t>培育和践行社会主义核心价值观</a:t>
            </a:r>
          </a:p>
          <a:p>
            <a:pPr>
              <a:lnSpc>
                <a:spcPct val="90000"/>
              </a:lnSpc>
              <a:buClr>
                <a:schemeClr val="tx2"/>
              </a:buClr>
              <a:buSzTx/>
              <a:buFontTx/>
              <a:buNone/>
            </a:pPr>
            <a:r>
              <a:rPr lang="zh-CN" altLang="en-US" sz="2400" smtClean="0">
                <a:solidFill>
                  <a:schemeClr val="accent1"/>
                </a:solidFill>
                <a:latin typeface="Arial" charset="0"/>
                <a:ea typeface="华文楷体" pitchFamily="2" charset="-122"/>
              </a:rPr>
              <a:t>           习总书记指出：“人类社会发展的历史表明：“对一个民族、一个国家来说，最持久、最深层的力量是全社会共同认可的核心价值观”</a:t>
            </a:r>
          </a:p>
          <a:p>
            <a:pPr>
              <a:lnSpc>
                <a:spcPct val="90000"/>
              </a:lnSpc>
              <a:buClr>
                <a:schemeClr val="tx2"/>
              </a:buClr>
              <a:buSzTx/>
              <a:buFontTx/>
              <a:buChar char="•"/>
            </a:pPr>
            <a:r>
              <a:rPr lang="zh-CN" altLang="en-US" sz="2400" smtClean="0">
                <a:solidFill>
                  <a:srgbClr val="3333CC"/>
                </a:solidFill>
                <a:latin typeface="Arial" charset="0"/>
                <a:ea typeface="华文中宋" pitchFamily="2" charset="-122"/>
              </a:rPr>
              <a:t>十八大提出倡导的爱国主义的集中体现</a:t>
            </a:r>
          </a:p>
          <a:p>
            <a:pPr>
              <a:lnSpc>
                <a:spcPct val="90000"/>
              </a:lnSpc>
              <a:buClr>
                <a:schemeClr val="tx2"/>
              </a:buClr>
              <a:buSzTx/>
              <a:buFontTx/>
              <a:buNone/>
            </a:pPr>
            <a:r>
              <a:rPr lang="zh-CN" altLang="en-US" sz="2400" smtClean="0">
                <a:solidFill>
                  <a:srgbClr val="3333CC"/>
                </a:solidFill>
                <a:latin typeface="Arial" charset="0"/>
                <a:ea typeface="华文中宋" pitchFamily="2" charset="-122"/>
              </a:rPr>
              <a:t>        富强、民主、文明、和谐</a:t>
            </a:r>
          </a:p>
          <a:p>
            <a:pPr>
              <a:lnSpc>
                <a:spcPct val="90000"/>
              </a:lnSpc>
              <a:buClr>
                <a:schemeClr val="tx2"/>
              </a:buClr>
              <a:buSzTx/>
              <a:buFontTx/>
              <a:buNone/>
            </a:pPr>
            <a:r>
              <a:rPr lang="zh-CN" altLang="en-US" sz="2400" smtClean="0">
                <a:solidFill>
                  <a:srgbClr val="3333CC"/>
                </a:solidFill>
                <a:latin typeface="Arial" charset="0"/>
                <a:ea typeface="华文中宋" pitchFamily="2" charset="-122"/>
              </a:rPr>
              <a:t>        自由、平等、公正、法制</a:t>
            </a:r>
          </a:p>
          <a:p>
            <a:pPr>
              <a:lnSpc>
                <a:spcPct val="90000"/>
              </a:lnSpc>
              <a:buClr>
                <a:schemeClr val="tx2"/>
              </a:buClr>
              <a:buSzTx/>
              <a:buFontTx/>
              <a:buNone/>
            </a:pPr>
            <a:r>
              <a:rPr lang="zh-CN" altLang="en-US" sz="2400" smtClean="0">
                <a:solidFill>
                  <a:srgbClr val="3333CC"/>
                </a:solidFill>
                <a:latin typeface="Arial" charset="0"/>
                <a:ea typeface="华文中宋" pitchFamily="2" charset="-122"/>
              </a:rPr>
              <a:t>        爱国、敬业、诚信、友善</a:t>
            </a:r>
          </a:p>
          <a:p>
            <a:pPr>
              <a:lnSpc>
                <a:spcPct val="90000"/>
              </a:lnSpc>
              <a:buClr>
                <a:schemeClr val="tx2"/>
              </a:buClr>
              <a:buSzTx/>
              <a:buFontTx/>
              <a:buChar char="•"/>
            </a:pPr>
            <a:endParaRPr lang="zh-CN" altLang="en-US" sz="2400" smtClean="0">
              <a:solidFill>
                <a:srgbClr val="3333CC"/>
              </a:solidFill>
              <a:latin typeface="Arial" charset="0"/>
              <a:ea typeface="华文中宋" pitchFamily="2" charset="-122"/>
            </a:endParaRPr>
          </a:p>
        </p:txBody>
      </p:sp>
    </p:spTree>
  </p:cSld>
  <p:clrMapOvr>
    <a:masterClrMapping/>
  </p:clrMapOvr>
  <p:transition>
    <p:pull dir="ru"/>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ChangeArrowheads="1"/>
          </p:cNvSpPr>
          <p:nvPr>
            <p:ph type="title"/>
          </p:nvPr>
        </p:nvSpPr>
        <p:spPr>
          <a:xfrm>
            <a:off x="457200" y="228600"/>
            <a:ext cx="8229600" cy="1143000"/>
          </a:xfrm>
        </p:spPr>
        <p:txBody>
          <a:bodyPr/>
          <a:lstStyle/>
          <a:p>
            <a:endParaRPr lang="zh-CN" altLang="en-US" smtClean="0">
              <a:solidFill>
                <a:schemeClr val="tx2"/>
              </a:solidFill>
              <a:effectLst/>
              <a:latin typeface="Arial" charset="0"/>
              <a:ea typeface="宋体" charset="-122"/>
            </a:endParaRPr>
          </a:p>
        </p:txBody>
      </p:sp>
      <p:sp>
        <p:nvSpPr>
          <p:cNvPr id="61442" name="Rectangle 3"/>
          <p:cNvSpPr>
            <a:spLocks noGrp="1" noChangeArrowheads="1"/>
          </p:cNvSpPr>
          <p:nvPr>
            <p:ph type="body" idx="1"/>
          </p:nvPr>
        </p:nvSpPr>
        <p:spPr>
          <a:xfrm>
            <a:off x="457200" y="981075"/>
            <a:ext cx="8291513" cy="5327650"/>
          </a:xfrm>
        </p:spPr>
        <p:txBody>
          <a:bodyPr/>
          <a:lstStyle/>
          <a:p>
            <a:pPr>
              <a:lnSpc>
                <a:spcPct val="90000"/>
              </a:lnSpc>
              <a:buClr>
                <a:schemeClr val="tx2"/>
              </a:buClr>
              <a:buSzTx/>
              <a:buFontTx/>
              <a:buChar char="•"/>
            </a:pPr>
            <a:r>
              <a:rPr lang="zh-CN" altLang="en-US" sz="2400" smtClean="0">
                <a:solidFill>
                  <a:srgbClr val="3333CC"/>
                </a:solidFill>
                <a:latin typeface="Arial" charset="0"/>
                <a:ea typeface="华文中宋" pitchFamily="2" charset="-122"/>
              </a:rPr>
              <a:t>做好意识形态工作</a:t>
            </a:r>
          </a:p>
          <a:p>
            <a:pPr>
              <a:lnSpc>
                <a:spcPct val="90000"/>
              </a:lnSpc>
              <a:buClr>
                <a:schemeClr val="tx2"/>
              </a:buClr>
              <a:buSzTx/>
              <a:buFontTx/>
              <a:buNone/>
            </a:pPr>
            <a:r>
              <a:rPr lang="en-US" altLang="zh-CN" sz="2400" smtClean="0">
                <a:solidFill>
                  <a:schemeClr val="accent1"/>
                </a:solidFill>
                <a:latin typeface="Arial" charset="0"/>
                <a:ea typeface="华文楷体" pitchFamily="2" charset="-122"/>
              </a:rPr>
              <a:t>            2013</a:t>
            </a:r>
            <a:r>
              <a:rPr lang="zh-CN" altLang="en-US" sz="2400" smtClean="0">
                <a:solidFill>
                  <a:schemeClr val="accent1"/>
                </a:solidFill>
                <a:latin typeface="Arial" charset="0"/>
                <a:ea typeface="华文楷体" pitchFamily="2" charset="-122"/>
              </a:rPr>
              <a:t>年</a:t>
            </a:r>
            <a:r>
              <a:rPr lang="en-US" altLang="zh-CN" sz="2400" smtClean="0">
                <a:solidFill>
                  <a:schemeClr val="accent1"/>
                </a:solidFill>
                <a:latin typeface="Arial" charset="0"/>
                <a:ea typeface="华文楷体" pitchFamily="2" charset="-122"/>
              </a:rPr>
              <a:t>8</a:t>
            </a:r>
            <a:r>
              <a:rPr lang="zh-CN" altLang="en-US" sz="2400" smtClean="0">
                <a:solidFill>
                  <a:schemeClr val="accent1"/>
                </a:solidFill>
                <a:latin typeface="Arial" charset="0"/>
                <a:ea typeface="华文楷体" pitchFamily="2" charset="-122"/>
              </a:rPr>
              <a:t>月</a:t>
            </a:r>
            <a:r>
              <a:rPr lang="en-US" altLang="zh-CN" sz="2400" smtClean="0">
                <a:solidFill>
                  <a:schemeClr val="accent1"/>
                </a:solidFill>
                <a:latin typeface="Arial" charset="0"/>
                <a:ea typeface="华文楷体" pitchFamily="2" charset="-122"/>
              </a:rPr>
              <a:t>19</a:t>
            </a:r>
            <a:r>
              <a:rPr lang="zh-CN" altLang="en-US" sz="2400" smtClean="0">
                <a:solidFill>
                  <a:schemeClr val="accent1"/>
                </a:solidFill>
                <a:latin typeface="Arial" charset="0"/>
                <a:ea typeface="华文楷体" pitchFamily="2" charset="-122"/>
              </a:rPr>
              <a:t>日习总书记在全国宣传思想工作会上指出：“能否做好意识形态工作事关党的前途命运，事关国家长治久安事关民族凝聚力和向心力”</a:t>
            </a:r>
          </a:p>
          <a:p>
            <a:pPr>
              <a:lnSpc>
                <a:spcPct val="90000"/>
              </a:lnSpc>
              <a:buClr>
                <a:schemeClr val="tx2"/>
              </a:buClr>
              <a:buSzTx/>
              <a:buFontTx/>
              <a:buNone/>
            </a:pPr>
            <a:r>
              <a:rPr lang="zh-CN" altLang="en-US" sz="2400" smtClean="0">
                <a:solidFill>
                  <a:schemeClr val="accent1"/>
                </a:solidFill>
                <a:latin typeface="Arial" charset="0"/>
                <a:ea typeface="华文楷体" pitchFamily="2" charset="-122"/>
              </a:rPr>
              <a:t>     </a:t>
            </a:r>
            <a:r>
              <a:rPr lang="zh-CN" altLang="en-US" sz="2400" smtClean="0">
                <a:solidFill>
                  <a:srgbClr val="3333CC"/>
                </a:solidFill>
                <a:latin typeface="Arial" charset="0"/>
                <a:ea typeface="华文中宋" pitchFamily="2" charset="-122"/>
              </a:rPr>
              <a:t>弘扬主旋律、传播正能量</a:t>
            </a:r>
          </a:p>
          <a:p>
            <a:pPr>
              <a:lnSpc>
                <a:spcPct val="90000"/>
              </a:lnSpc>
              <a:buClr>
                <a:schemeClr val="tx2"/>
              </a:buClr>
              <a:buSzTx/>
              <a:buFontTx/>
              <a:buNone/>
            </a:pPr>
            <a:r>
              <a:rPr lang="en-US" altLang="zh-CN" sz="2400" smtClean="0">
                <a:solidFill>
                  <a:schemeClr val="accent1"/>
                </a:solidFill>
                <a:latin typeface="Arial" charset="0"/>
                <a:ea typeface="华文楷体" pitchFamily="2" charset="-122"/>
              </a:rPr>
              <a:t>            2016</a:t>
            </a:r>
            <a:r>
              <a:rPr lang="zh-CN" altLang="en-US" sz="2400" smtClean="0">
                <a:solidFill>
                  <a:schemeClr val="accent1"/>
                </a:solidFill>
                <a:latin typeface="Arial" charset="0"/>
                <a:ea typeface="华文楷体" pitchFamily="2" charset="-122"/>
              </a:rPr>
              <a:t>年</a:t>
            </a:r>
            <a:r>
              <a:rPr lang="en-US" altLang="zh-CN" sz="2400" smtClean="0">
                <a:solidFill>
                  <a:schemeClr val="accent1"/>
                </a:solidFill>
                <a:latin typeface="Arial" charset="0"/>
                <a:ea typeface="华文楷体" pitchFamily="2" charset="-122"/>
              </a:rPr>
              <a:t>2</a:t>
            </a:r>
            <a:r>
              <a:rPr lang="zh-CN" altLang="en-US" sz="2400" smtClean="0">
                <a:solidFill>
                  <a:schemeClr val="accent1"/>
                </a:solidFill>
                <a:latin typeface="Arial" charset="0"/>
                <a:ea typeface="华文楷体" pitchFamily="2" charset="-122"/>
              </a:rPr>
              <a:t>月</a:t>
            </a:r>
            <a:r>
              <a:rPr lang="en-US" altLang="zh-CN" sz="2400" smtClean="0">
                <a:solidFill>
                  <a:schemeClr val="accent1"/>
                </a:solidFill>
                <a:latin typeface="Arial" charset="0"/>
                <a:ea typeface="华文楷体" pitchFamily="2" charset="-122"/>
              </a:rPr>
              <a:t>19</a:t>
            </a:r>
            <a:r>
              <a:rPr lang="zh-CN" altLang="en-US" sz="2400" smtClean="0">
                <a:solidFill>
                  <a:schemeClr val="accent1"/>
                </a:solidFill>
                <a:latin typeface="Arial" charset="0"/>
                <a:ea typeface="华文楷体" pitchFamily="2" charset="-122"/>
              </a:rPr>
              <a:t>日习总书记在党的新闻舆论工作座谈会上指出：“在新的时代条件下，党的新闻舆论工作的职责和使命是：高举旗帜、引领导向，围绕中心、服务大局，团结人民、鼓舞士气，成风化人、凝心聚力，澄清谬误、明辨是非，联接中外、沟通世界”</a:t>
            </a:r>
          </a:p>
          <a:p>
            <a:pPr>
              <a:lnSpc>
                <a:spcPct val="90000"/>
              </a:lnSpc>
              <a:buClr>
                <a:schemeClr val="tx2"/>
              </a:buClr>
              <a:buSzTx/>
              <a:buFontTx/>
              <a:buChar char="•"/>
            </a:pPr>
            <a:r>
              <a:rPr lang="zh-CN" altLang="en-US" sz="2400" smtClean="0">
                <a:solidFill>
                  <a:srgbClr val="3333CC"/>
                </a:solidFill>
                <a:latin typeface="Arial" charset="0"/>
                <a:ea typeface="华文中宋" pitchFamily="2" charset="-122"/>
              </a:rPr>
              <a:t>坚持以人民为中心的创作导向</a:t>
            </a:r>
          </a:p>
          <a:p>
            <a:pPr lvl="1">
              <a:lnSpc>
                <a:spcPct val="90000"/>
              </a:lnSpc>
              <a:buFontTx/>
              <a:buChar char="–"/>
            </a:pPr>
            <a:r>
              <a:rPr lang="zh-CN" altLang="en-US" sz="2000" smtClean="0">
                <a:solidFill>
                  <a:srgbClr val="3333CC"/>
                </a:solidFill>
                <a:latin typeface="Arial" charset="0"/>
                <a:ea typeface="华文中宋" pitchFamily="2" charset="-122"/>
              </a:rPr>
              <a:t>深刻认识和把握好文艺与人民的辩证关系</a:t>
            </a:r>
          </a:p>
          <a:p>
            <a:pPr lvl="1">
              <a:lnSpc>
                <a:spcPct val="90000"/>
              </a:lnSpc>
              <a:buFontTx/>
              <a:buChar char="–"/>
            </a:pPr>
            <a:r>
              <a:rPr lang="zh-CN" altLang="en-US" sz="2000" smtClean="0">
                <a:solidFill>
                  <a:srgbClr val="3333CC"/>
                </a:solidFill>
                <a:latin typeface="Arial" charset="0"/>
                <a:ea typeface="华文中宋" pitchFamily="2" charset="-122"/>
              </a:rPr>
              <a:t>中国精神是社会主义文艺的灵魂</a:t>
            </a:r>
          </a:p>
          <a:p>
            <a:pPr lvl="1">
              <a:lnSpc>
                <a:spcPct val="90000"/>
              </a:lnSpc>
              <a:buFontTx/>
              <a:buChar char="–"/>
            </a:pPr>
            <a:r>
              <a:rPr lang="zh-CN" altLang="en-US" sz="2000" smtClean="0">
                <a:solidFill>
                  <a:srgbClr val="3333CC"/>
                </a:solidFill>
                <a:latin typeface="Arial" charset="0"/>
                <a:ea typeface="华文中宋" pitchFamily="2" charset="-122"/>
              </a:rPr>
              <a:t>党的领导是社会主义文艺发展的根本保证</a:t>
            </a:r>
          </a:p>
          <a:p>
            <a:pPr>
              <a:lnSpc>
                <a:spcPct val="90000"/>
              </a:lnSpc>
              <a:buClr>
                <a:schemeClr val="tx2"/>
              </a:buClr>
              <a:buSzTx/>
              <a:buFontTx/>
              <a:buNone/>
            </a:pPr>
            <a:endParaRPr lang="en-US" altLang="zh-CN" sz="2400" smtClean="0">
              <a:solidFill>
                <a:srgbClr val="3333CC"/>
              </a:solidFill>
              <a:latin typeface="Arial" charset="0"/>
              <a:ea typeface="华文中宋" pitchFamily="2" charset="-122"/>
            </a:endParaRPr>
          </a:p>
        </p:txBody>
      </p:sp>
    </p:spTree>
  </p:cSld>
  <p:clrMapOvr>
    <a:masterClrMapping/>
  </p:clrMapOvr>
  <p:transition>
    <p:pull dir="ru"/>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noChangeArrowheads="1"/>
          </p:cNvSpPr>
          <p:nvPr>
            <p:ph type="title"/>
          </p:nvPr>
        </p:nvSpPr>
        <p:spPr>
          <a:xfrm>
            <a:off x="457200" y="228600"/>
            <a:ext cx="8229600" cy="1143000"/>
          </a:xfrm>
        </p:spPr>
        <p:txBody>
          <a:bodyPr/>
          <a:lstStyle/>
          <a:p>
            <a:endParaRPr lang="zh-CN" altLang="en-US" smtClean="0">
              <a:solidFill>
                <a:schemeClr val="tx2"/>
              </a:solidFill>
              <a:effectLst/>
              <a:latin typeface="Arial" charset="0"/>
              <a:ea typeface="宋体" charset="-122"/>
            </a:endParaRPr>
          </a:p>
        </p:txBody>
      </p:sp>
      <p:sp>
        <p:nvSpPr>
          <p:cNvPr id="62466" name="Rectangle 3"/>
          <p:cNvSpPr>
            <a:spLocks noGrp="1" noChangeArrowheads="1"/>
          </p:cNvSpPr>
          <p:nvPr>
            <p:ph type="body" idx="1"/>
          </p:nvPr>
        </p:nvSpPr>
        <p:spPr/>
        <p:txBody>
          <a:bodyPr/>
          <a:lstStyle/>
          <a:p>
            <a:pPr>
              <a:lnSpc>
                <a:spcPct val="90000"/>
              </a:lnSpc>
              <a:buClr>
                <a:schemeClr val="tx2"/>
              </a:buClr>
              <a:buSzTx/>
              <a:buFontTx/>
              <a:buChar char="•"/>
            </a:pPr>
            <a:r>
              <a:rPr lang="zh-CN" altLang="en-US" sz="2800" smtClean="0">
                <a:solidFill>
                  <a:srgbClr val="3333CC"/>
                </a:solidFill>
                <a:latin typeface="Arial" charset="0"/>
                <a:ea typeface="华文中宋" pitchFamily="2" charset="-122"/>
              </a:rPr>
              <a:t>传承和弘扬中华优秀传统文化：中华优秀传统文化是中华民族的根和魂</a:t>
            </a:r>
          </a:p>
          <a:p>
            <a:pPr>
              <a:lnSpc>
                <a:spcPct val="90000"/>
              </a:lnSpc>
              <a:buClr>
                <a:schemeClr val="tx2"/>
              </a:buClr>
              <a:buSzTx/>
              <a:buFontTx/>
              <a:buNone/>
            </a:pPr>
            <a:r>
              <a:rPr lang="zh-CN" altLang="en-US" sz="2800" smtClean="0">
                <a:solidFill>
                  <a:schemeClr val="accent1"/>
                </a:solidFill>
                <a:latin typeface="Arial" charset="0"/>
                <a:ea typeface="华文楷体" pitchFamily="2" charset="-122"/>
              </a:rPr>
              <a:t>          习总书记反复强调：“中华优秀传统文化是中华民族的突出优势，中华民族伟大复兴需要以中华文化发展繁荣为条件，必须结合新的时代条件传承和发扬好优秀传统文化”</a:t>
            </a:r>
          </a:p>
          <a:p>
            <a:pPr>
              <a:lnSpc>
                <a:spcPct val="90000"/>
              </a:lnSpc>
              <a:buClr>
                <a:schemeClr val="tx2"/>
              </a:buClr>
              <a:buSzTx/>
              <a:buFontTx/>
              <a:buChar char="•"/>
            </a:pPr>
            <a:r>
              <a:rPr lang="zh-CN" altLang="en-US" sz="2800" smtClean="0">
                <a:solidFill>
                  <a:srgbClr val="3333CC"/>
                </a:solidFill>
                <a:latin typeface="Arial" charset="0"/>
                <a:ea typeface="华文中宋" pitchFamily="2" charset="-122"/>
              </a:rPr>
              <a:t>要以科学态度对待传统文化，传承和弘扬传统文化的思想精华，对传统文化进行创造性转化、创新性发展，同时兼收并蓄，在不断汲取各种文明养分中丰富和发展中华文化</a:t>
            </a:r>
          </a:p>
        </p:txBody>
      </p:sp>
    </p:spTree>
  </p:cSld>
  <p:clrMapOvr>
    <a:masterClrMapping/>
  </p:clrMapOvr>
  <p:transition>
    <p:pull dir="ru"/>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Grp="1" noChangeArrowheads="1"/>
          </p:cNvSpPr>
          <p:nvPr>
            <p:ph type="title"/>
          </p:nvPr>
        </p:nvSpPr>
        <p:spPr>
          <a:xfrm>
            <a:off x="457200" y="228600"/>
            <a:ext cx="8229600" cy="1143000"/>
          </a:xfrm>
        </p:spPr>
        <p:txBody>
          <a:bodyPr/>
          <a:lstStyle/>
          <a:p>
            <a:endParaRPr lang="zh-CN" altLang="en-US" smtClean="0">
              <a:solidFill>
                <a:schemeClr val="tx2"/>
              </a:solidFill>
              <a:effectLst/>
              <a:latin typeface="Arial" charset="0"/>
              <a:ea typeface="宋体" charset="-122"/>
            </a:endParaRPr>
          </a:p>
        </p:txBody>
      </p:sp>
      <p:sp>
        <p:nvSpPr>
          <p:cNvPr id="63490" name="Rectangle 3"/>
          <p:cNvSpPr>
            <a:spLocks noGrp="1" noChangeArrowheads="1"/>
          </p:cNvSpPr>
          <p:nvPr>
            <p:ph type="body" idx="1"/>
          </p:nvPr>
        </p:nvSpPr>
        <p:spPr/>
        <p:txBody>
          <a:bodyPr/>
          <a:lstStyle/>
          <a:p>
            <a:pPr>
              <a:buClr>
                <a:schemeClr val="tx2"/>
              </a:buClr>
              <a:buSzTx/>
              <a:buFontTx/>
              <a:buChar char="•"/>
            </a:pPr>
            <a:r>
              <a:rPr lang="zh-CN" altLang="en-US" smtClean="0">
                <a:solidFill>
                  <a:srgbClr val="3333CC"/>
                </a:solidFill>
                <a:latin typeface="Arial" charset="0"/>
                <a:ea typeface="华文中宋" pitchFamily="2" charset="-122"/>
              </a:rPr>
              <a:t>使网络空间晴朗起来</a:t>
            </a:r>
          </a:p>
          <a:p>
            <a:pPr lvl="1">
              <a:buFontTx/>
              <a:buChar char="–"/>
            </a:pPr>
            <a:r>
              <a:rPr lang="zh-CN" altLang="en-US" smtClean="0">
                <a:solidFill>
                  <a:srgbClr val="3333CC"/>
                </a:solidFill>
                <a:latin typeface="Arial" charset="0"/>
                <a:ea typeface="华文中宋" pitchFamily="2" charset="-122"/>
              </a:rPr>
              <a:t>互联网的迅猛发展，深刻改变着舆论生成方式和传播方式，改变着媒体格局和舆论生态</a:t>
            </a:r>
          </a:p>
          <a:p>
            <a:pPr>
              <a:buClr>
                <a:schemeClr val="tx2"/>
              </a:buClr>
              <a:buSzTx/>
              <a:buFontTx/>
              <a:buNone/>
            </a:pPr>
            <a:r>
              <a:rPr lang="zh-CN" altLang="en-US" smtClean="0">
                <a:solidFill>
                  <a:schemeClr val="accent1"/>
                </a:solidFill>
                <a:latin typeface="Arial" charset="0"/>
                <a:ea typeface="华文楷体" pitchFamily="2" charset="-122"/>
              </a:rPr>
              <a:t>          习总书记指出：“要依法加强网络社会管理，加强网络新技术与新应用的管理，确保互联网可管可控”。</a:t>
            </a:r>
          </a:p>
          <a:p>
            <a:pPr>
              <a:buClr>
                <a:schemeClr val="tx2"/>
              </a:buClr>
              <a:buSzTx/>
              <a:buFontTx/>
              <a:buNone/>
            </a:pPr>
            <a:r>
              <a:rPr lang="zh-CN" altLang="en-US" smtClean="0">
                <a:solidFill>
                  <a:schemeClr val="accent1"/>
                </a:solidFill>
                <a:latin typeface="Arial" charset="0"/>
                <a:ea typeface="华文楷体" pitchFamily="2" charset="-122"/>
              </a:rPr>
              <a:t>         </a:t>
            </a:r>
            <a:r>
              <a:rPr lang="zh-CN" altLang="en-US" smtClean="0">
                <a:solidFill>
                  <a:srgbClr val="3333CC"/>
                </a:solidFill>
                <a:latin typeface="Arial" charset="0"/>
                <a:ea typeface="华文中宋" pitchFamily="2" charset="-122"/>
              </a:rPr>
              <a:t>正能量是总要求，管得住是硬道理</a:t>
            </a:r>
          </a:p>
        </p:txBody>
      </p:sp>
    </p:spTree>
  </p:cSld>
  <p:clrMapOvr>
    <a:masterClrMapping/>
  </p:clrMapOvr>
  <p:transition>
    <p:pull dir="ru"/>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2"/>
          <p:cNvSpPr>
            <a:spLocks noGrp="1" noChangeArrowheads="1"/>
          </p:cNvSpPr>
          <p:nvPr>
            <p:ph type="title"/>
          </p:nvPr>
        </p:nvSpPr>
        <p:spPr>
          <a:xfrm>
            <a:off x="457200" y="228600"/>
            <a:ext cx="8229600" cy="1143000"/>
          </a:xfrm>
        </p:spPr>
        <p:txBody>
          <a:bodyPr/>
          <a:lstStyle/>
          <a:p>
            <a:endParaRPr lang="zh-CN" altLang="en-US" smtClean="0">
              <a:solidFill>
                <a:schemeClr val="tx2"/>
              </a:solidFill>
              <a:effectLst/>
              <a:latin typeface="Arial" charset="0"/>
              <a:ea typeface="宋体" charset="-122"/>
            </a:endParaRPr>
          </a:p>
        </p:txBody>
      </p:sp>
      <p:sp>
        <p:nvSpPr>
          <p:cNvPr id="64514" name="Rectangle 3"/>
          <p:cNvSpPr>
            <a:spLocks noGrp="1" noChangeArrowheads="1"/>
          </p:cNvSpPr>
          <p:nvPr>
            <p:ph type="body" idx="1"/>
          </p:nvPr>
        </p:nvSpPr>
        <p:spPr>
          <a:xfrm>
            <a:off x="323850" y="1125538"/>
            <a:ext cx="8229600" cy="5013325"/>
          </a:xfrm>
        </p:spPr>
        <p:txBody>
          <a:bodyPr/>
          <a:lstStyle/>
          <a:p>
            <a:pPr>
              <a:lnSpc>
                <a:spcPct val="80000"/>
              </a:lnSpc>
              <a:buClr>
                <a:schemeClr val="tx2"/>
              </a:buClr>
              <a:buSzTx/>
              <a:buFontTx/>
              <a:buChar char="•"/>
            </a:pPr>
            <a:r>
              <a:rPr lang="zh-CN" altLang="en-US" sz="2800" smtClean="0">
                <a:solidFill>
                  <a:srgbClr val="3333CC"/>
                </a:solidFill>
                <a:latin typeface="Arial" charset="0"/>
                <a:ea typeface="华文中宋" pitchFamily="2" charset="-122"/>
              </a:rPr>
              <a:t>提高国家文化软实力：</a:t>
            </a:r>
          </a:p>
          <a:p>
            <a:pPr>
              <a:lnSpc>
                <a:spcPct val="80000"/>
              </a:lnSpc>
              <a:buClr>
                <a:schemeClr val="tx2"/>
              </a:buClr>
              <a:buSzTx/>
              <a:buFontTx/>
              <a:buNone/>
            </a:pPr>
            <a:r>
              <a:rPr lang="zh-CN" altLang="en-US" sz="2800" smtClean="0">
                <a:solidFill>
                  <a:srgbClr val="3333CC"/>
                </a:solidFill>
                <a:latin typeface="Arial" charset="0"/>
                <a:ea typeface="华文中宋" pitchFamily="2" charset="-122"/>
              </a:rPr>
              <a:t>           集中体现了一个国家基于文化而具有的凝聚力和生命力，及由此产生的吸引力和影响力。首先夯实国家文化软实力的根基，其次传播当代中国价值观念，再次要展示中华文化独特魅力</a:t>
            </a:r>
          </a:p>
          <a:p>
            <a:pPr>
              <a:lnSpc>
                <a:spcPct val="80000"/>
              </a:lnSpc>
              <a:buClr>
                <a:schemeClr val="tx2"/>
              </a:buClr>
              <a:buSzTx/>
              <a:buFontTx/>
              <a:buChar char="•"/>
            </a:pPr>
            <a:r>
              <a:rPr lang="zh-CN" altLang="en-US" sz="2800" smtClean="0">
                <a:solidFill>
                  <a:srgbClr val="3333CC"/>
                </a:solidFill>
                <a:latin typeface="Arial" charset="0"/>
                <a:ea typeface="华文中宋" pitchFamily="2" charset="-122"/>
              </a:rPr>
              <a:t>讲好中国故事</a:t>
            </a:r>
          </a:p>
          <a:p>
            <a:pPr>
              <a:lnSpc>
                <a:spcPct val="80000"/>
              </a:lnSpc>
              <a:buClr>
                <a:schemeClr val="tx2"/>
              </a:buClr>
              <a:buSzTx/>
              <a:buFontTx/>
              <a:buNone/>
            </a:pPr>
            <a:r>
              <a:rPr lang="zh-CN" altLang="en-US" sz="2800" smtClean="0">
                <a:solidFill>
                  <a:srgbClr val="3333CC"/>
                </a:solidFill>
                <a:latin typeface="Arial" charset="0"/>
                <a:ea typeface="华文中宋" pitchFamily="2" charset="-122"/>
              </a:rPr>
              <a:t>           国际社会对中国的关注度越来越高</a:t>
            </a:r>
            <a:r>
              <a:rPr lang="en-US" altLang="zh-CN" sz="2800" smtClean="0">
                <a:solidFill>
                  <a:srgbClr val="3333CC"/>
                </a:solidFill>
                <a:latin typeface="Arial" charset="0"/>
                <a:ea typeface="华文中宋" pitchFamily="2" charset="-122"/>
              </a:rPr>
              <a:t>,“</a:t>
            </a:r>
            <a:r>
              <a:rPr lang="zh-CN" altLang="en-US" sz="2800" smtClean="0">
                <a:solidFill>
                  <a:srgbClr val="3333CC"/>
                </a:solidFill>
                <a:latin typeface="Arial" charset="0"/>
                <a:ea typeface="华文中宋" pitchFamily="2" charset="-122"/>
              </a:rPr>
              <a:t>中国威胁论”，“中国崩溃论”</a:t>
            </a:r>
          </a:p>
          <a:p>
            <a:pPr>
              <a:lnSpc>
                <a:spcPct val="80000"/>
              </a:lnSpc>
              <a:buClr>
                <a:schemeClr val="tx2"/>
              </a:buClr>
              <a:buSzTx/>
              <a:buFontTx/>
              <a:buNone/>
            </a:pPr>
            <a:r>
              <a:rPr lang="zh-CN" altLang="en-US" sz="2800" smtClean="0">
                <a:solidFill>
                  <a:schemeClr val="accent1"/>
                </a:solidFill>
                <a:latin typeface="Arial" charset="0"/>
                <a:ea typeface="华文楷体" pitchFamily="2" charset="-122"/>
              </a:rPr>
              <a:t>           习总书记强调：“我们有本事做好中国的事情，还没有本事讲好中国的故事？我们应该有这个自信”</a:t>
            </a:r>
            <a:endParaRPr lang="zh-CN" altLang="en-US" sz="2800" smtClean="0">
              <a:solidFill>
                <a:srgbClr val="3333CC"/>
              </a:solidFill>
              <a:latin typeface="Arial" charset="0"/>
              <a:ea typeface="华文中宋" pitchFamily="2" charset="-122"/>
            </a:endParaRPr>
          </a:p>
          <a:p>
            <a:pPr>
              <a:lnSpc>
                <a:spcPct val="80000"/>
              </a:lnSpc>
              <a:buClr>
                <a:schemeClr val="tx2"/>
              </a:buClr>
              <a:buSzTx/>
              <a:buFontTx/>
              <a:buNone/>
            </a:pPr>
            <a:r>
              <a:rPr lang="zh-CN" altLang="en-US" sz="2800" smtClean="0">
                <a:solidFill>
                  <a:srgbClr val="3333CC"/>
                </a:solidFill>
                <a:latin typeface="Arial" charset="0"/>
                <a:ea typeface="华文中宋" pitchFamily="2" charset="-122"/>
              </a:rPr>
              <a:t>           讲好中国故事，必须树立强烈的文化自信，必须解决挨骂问题，必须积极主动、久久为功</a:t>
            </a:r>
          </a:p>
        </p:txBody>
      </p:sp>
    </p:spTree>
  </p:cSld>
  <p:clrMapOvr>
    <a:masterClrMapping/>
  </p:clrMapOvr>
  <p:transition>
    <p:pull dir="ru"/>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Grp="1" noChangeArrowheads="1"/>
          </p:cNvSpPr>
          <p:nvPr>
            <p:ph type="title"/>
          </p:nvPr>
        </p:nvSpPr>
        <p:spPr>
          <a:xfrm>
            <a:off x="468313" y="620713"/>
            <a:ext cx="8229600" cy="1143000"/>
          </a:xfrm>
        </p:spPr>
        <p:txBody>
          <a:bodyPr/>
          <a:lstStyle/>
          <a:p>
            <a:r>
              <a:rPr lang="en-US" altLang="zh-CN" sz="4000" b="1" smtClean="0">
                <a:solidFill>
                  <a:srgbClr val="CC0000"/>
                </a:solidFill>
                <a:effectLst/>
                <a:latin typeface="Arial" charset="0"/>
                <a:ea typeface="楷体_GB2312" pitchFamily="49" charset="-122"/>
              </a:rPr>
              <a:t>13</a:t>
            </a:r>
            <a:r>
              <a:rPr lang="zh-CN" altLang="en-US" sz="4000" b="1" smtClean="0">
                <a:solidFill>
                  <a:srgbClr val="CC0000"/>
                </a:solidFill>
                <a:effectLst/>
                <a:latin typeface="Arial" charset="0"/>
                <a:ea typeface="楷体_GB2312" pitchFamily="49" charset="-122"/>
              </a:rPr>
              <a:t>、关于改善民生和创新社会治理</a:t>
            </a:r>
          </a:p>
        </p:txBody>
      </p:sp>
      <p:sp>
        <p:nvSpPr>
          <p:cNvPr id="65538" name="Rectangle 3"/>
          <p:cNvSpPr>
            <a:spLocks noGrp="1" noChangeArrowheads="1"/>
          </p:cNvSpPr>
          <p:nvPr>
            <p:ph type="body" idx="1"/>
          </p:nvPr>
        </p:nvSpPr>
        <p:spPr>
          <a:xfrm>
            <a:off x="395288" y="1700213"/>
            <a:ext cx="8229600" cy="4924425"/>
          </a:xfrm>
        </p:spPr>
        <p:txBody>
          <a:bodyPr/>
          <a:lstStyle/>
          <a:p>
            <a:pPr>
              <a:lnSpc>
                <a:spcPct val="90000"/>
              </a:lnSpc>
              <a:buClr>
                <a:schemeClr val="tx2"/>
              </a:buClr>
              <a:buSzTx/>
              <a:buFontTx/>
              <a:buNone/>
            </a:pPr>
            <a:r>
              <a:rPr lang="zh-CN" altLang="en-US" sz="2800" smtClean="0">
                <a:solidFill>
                  <a:schemeClr val="accent1"/>
                </a:solidFill>
                <a:latin typeface="Arial" charset="0"/>
                <a:ea typeface="华文楷体" pitchFamily="2" charset="-122"/>
              </a:rPr>
              <a:t>           习总书记指出：“我们的人民热爱生活，期盼有更好的教育、更稳定的工作、更满意的收入、更可靠的社会保障、更高水平的医疗卫生服务、更舒适的居住条件、更优美的环境，期盼孩子们能成长得更好、工作得更好、生活得更好。人民的期盼就是我们的奋斗目标”</a:t>
            </a:r>
          </a:p>
          <a:p>
            <a:pPr>
              <a:lnSpc>
                <a:spcPct val="90000"/>
              </a:lnSpc>
              <a:buClr>
                <a:schemeClr val="tx2"/>
              </a:buClr>
              <a:buSzTx/>
              <a:buFontTx/>
              <a:buNone/>
            </a:pPr>
            <a:r>
              <a:rPr lang="zh-CN" altLang="en-US" sz="2800" smtClean="0">
                <a:solidFill>
                  <a:srgbClr val="3333CC"/>
                </a:solidFill>
                <a:latin typeface="Arial" charset="0"/>
                <a:ea typeface="华文中宋" pitchFamily="2" charset="-122"/>
              </a:rPr>
              <a:t>           </a:t>
            </a:r>
            <a:r>
              <a:rPr lang="zh-CN" altLang="en-US" sz="2400" smtClean="0">
                <a:solidFill>
                  <a:srgbClr val="3333CC"/>
                </a:solidFill>
                <a:latin typeface="Arial" charset="0"/>
                <a:ea typeface="华文中宋" pitchFamily="2" charset="-122"/>
              </a:rPr>
              <a:t>实现经济发展和民生改善良性循环：改善民生是推动发展的根本目的，抓民生也是抓发展，离开经济发展谈改善民生是无源之水、无本之木，改善民生要做到尽力而为、量力而行，坚决从实际出发，将收入提高建立在劳动生产率提高的基础上，将福利水平建立在经济和财力持续发展基础上</a:t>
            </a:r>
          </a:p>
        </p:txBody>
      </p:sp>
    </p:spTree>
  </p:cSld>
  <p:clrMapOvr>
    <a:masterClrMapping/>
  </p:clrMapOvr>
  <p:transition>
    <p:pull dir="ru"/>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p:cNvSpPr>
            <a:spLocks noGrp="1" noChangeArrowheads="1"/>
          </p:cNvSpPr>
          <p:nvPr>
            <p:ph type="title"/>
          </p:nvPr>
        </p:nvSpPr>
        <p:spPr>
          <a:xfrm>
            <a:off x="457200" y="228600"/>
            <a:ext cx="8229600" cy="1143000"/>
          </a:xfrm>
        </p:spPr>
        <p:txBody>
          <a:bodyPr/>
          <a:lstStyle/>
          <a:p>
            <a:endParaRPr lang="zh-CN" altLang="en-US" smtClean="0">
              <a:solidFill>
                <a:schemeClr val="tx2"/>
              </a:solidFill>
              <a:effectLst/>
              <a:latin typeface="Arial" charset="0"/>
              <a:ea typeface="宋体" charset="-122"/>
            </a:endParaRPr>
          </a:p>
        </p:txBody>
      </p:sp>
      <p:sp>
        <p:nvSpPr>
          <p:cNvPr id="66562" name="Rectangle 3"/>
          <p:cNvSpPr>
            <a:spLocks noGrp="1" noChangeArrowheads="1"/>
          </p:cNvSpPr>
          <p:nvPr>
            <p:ph type="body" idx="1"/>
          </p:nvPr>
        </p:nvSpPr>
        <p:spPr>
          <a:xfrm>
            <a:off x="468313" y="1125538"/>
            <a:ext cx="8229600" cy="4967287"/>
          </a:xfrm>
        </p:spPr>
        <p:txBody>
          <a:bodyPr/>
          <a:lstStyle/>
          <a:p>
            <a:pPr>
              <a:buClr>
                <a:schemeClr val="tx2"/>
              </a:buClr>
              <a:buSzTx/>
              <a:buFontTx/>
              <a:buChar char="•"/>
            </a:pPr>
            <a:r>
              <a:rPr lang="zh-CN" altLang="en-US" sz="2800" smtClean="0">
                <a:solidFill>
                  <a:srgbClr val="3333CC"/>
                </a:solidFill>
                <a:latin typeface="Arial" charset="0"/>
                <a:ea typeface="华文中宋" pitchFamily="2" charset="-122"/>
              </a:rPr>
              <a:t>抓住人民最关心最直接最现实的利益问题</a:t>
            </a:r>
          </a:p>
          <a:p>
            <a:pPr lvl="1">
              <a:buFontTx/>
              <a:buChar char="–"/>
            </a:pPr>
            <a:r>
              <a:rPr lang="zh-CN" altLang="en-US" sz="2400" smtClean="0">
                <a:solidFill>
                  <a:srgbClr val="3333CC"/>
                </a:solidFill>
                <a:latin typeface="Arial" charset="0"/>
                <a:ea typeface="华文中宋" pitchFamily="2" charset="-122"/>
              </a:rPr>
              <a:t>   坚持社会政策要托底：保障群众基本生活</a:t>
            </a:r>
          </a:p>
          <a:p>
            <a:pPr lvl="1">
              <a:buFontTx/>
              <a:buChar char="–"/>
            </a:pPr>
            <a:r>
              <a:rPr lang="zh-CN" altLang="en-US" sz="2400" smtClean="0">
                <a:solidFill>
                  <a:srgbClr val="3333CC"/>
                </a:solidFill>
                <a:latin typeface="Arial" charset="0"/>
                <a:ea typeface="华文中宋" pitchFamily="2" charset="-122"/>
              </a:rPr>
              <a:t>   努力办好人民满意的教育：</a:t>
            </a:r>
          </a:p>
          <a:p>
            <a:pPr lvl="1">
              <a:buFontTx/>
              <a:buNone/>
            </a:pPr>
            <a:r>
              <a:rPr lang="zh-CN" altLang="en-US" sz="2400" smtClean="0">
                <a:solidFill>
                  <a:srgbClr val="3333CC"/>
                </a:solidFill>
                <a:latin typeface="Arial" charset="0"/>
                <a:ea typeface="华文中宋" pitchFamily="2" charset="-122"/>
              </a:rPr>
              <a:t>         要落实立德树人的根本任务，培养德智体美全面发展的社会主义建设者和接班人，为经济社会发展提供强大的人才保障和智力支持</a:t>
            </a:r>
          </a:p>
          <a:p>
            <a:pPr lvl="1">
              <a:buFontTx/>
              <a:buChar char="–"/>
            </a:pPr>
            <a:r>
              <a:rPr lang="zh-CN" altLang="en-US" sz="2400" smtClean="0">
                <a:solidFill>
                  <a:srgbClr val="3333CC"/>
                </a:solidFill>
                <a:latin typeface="Arial" charset="0"/>
                <a:ea typeface="华文中宋" pitchFamily="2" charset="-122"/>
              </a:rPr>
              <a:t>精准发力抓好就业工作</a:t>
            </a:r>
          </a:p>
          <a:p>
            <a:pPr lvl="1">
              <a:buFontTx/>
              <a:buChar char="–"/>
            </a:pPr>
            <a:r>
              <a:rPr lang="zh-CN" altLang="en-US" sz="2400" smtClean="0">
                <a:solidFill>
                  <a:srgbClr val="3333CC"/>
                </a:solidFill>
                <a:latin typeface="Arial" charset="0"/>
                <a:ea typeface="华文中宋" pitchFamily="2" charset="-122"/>
              </a:rPr>
              <a:t>促进收入分配更合理、更有序</a:t>
            </a:r>
          </a:p>
          <a:p>
            <a:pPr lvl="1">
              <a:buFontTx/>
              <a:buChar char="–"/>
            </a:pPr>
            <a:r>
              <a:rPr lang="zh-CN" altLang="en-US" sz="2400" smtClean="0">
                <a:solidFill>
                  <a:srgbClr val="3333CC"/>
                </a:solidFill>
                <a:latin typeface="Arial" charset="0"/>
                <a:ea typeface="华文中宋" pitchFamily="2" charset="-122"/>
              </a:rPr>
              <a:t>建立健全更加公平、更可持续的社会保障制度</a:t>
            </a:r>
          </a:p>
          <a:p>
            <a:pPr lvl="1">
              <a:buFontTx/>
              <a:buChar char="–"/>
            </a:pPr>
            <a:r>
              <a:rPr lang="zh-CN" altLang="en-US" sz="2400" smtClean="0">
                <a:solidFill>
                  <a:srgbClr val="3333CC"/>
                </a:solidFill>
                <a:latin typeface="Arial" charset="0"/>
                <a:ea typeface="华文中宋" pitchFamily="2" charset="-122"/>
              </a:rPr>
              <a:t>提高人民健康水平</a:t>
            </a:r>
          </a:p>
          <a:p>
            <a:pPr lvl="1">
              <a:buFontTx/>
              <a:buChar char="–"/>
            </a:pPr>
            <a:r>
              <a:rPr lang="zh-CN" altLang="en-US" sz="2400" smtClean="0">
                <a:solidFill>
                  <a:srgbClr val="3333CC"/>
                </a:solidFill>
                <a:latin typeface="Arial" charset="0"/>
                <a:ea typeface="华文中宋" pitchFamily="2" charset="-122"/>
              </a:rPr>
              <a:t>促进人口均衡发展</a:t>
            </a:r>
          </a:p>
        </p:txBody>
      </p:sp>
    </p:spTree>
  </p:cSld>
  <p:clrMapOvr>
    <a:masterClrMapping/>
  </p:clrMapOvr>
  <p:transition>
    <p:pull dir="ru"/>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noChangeArrowheads="1"/>
          </p:cNvSpPr>
          <p:nvPr>
            <p:ph type="title"/>
          </p:nvPr>
        </p:nvSpPr>
        <p:spPr>
          <a:xfrm>
            <a:off x="457200" y="228600"/>
            <a:ext cx="8229600" cy="1143000"/>
          </a:xfrm>
        </p:spPr>
        <p:txBody>
          <a:bodyPr/>
          <a:lstStyle/>
          <a:p>
            <a:endParaRPr lang="zh-CN" altLang="en-US" smtClean="0">
              <a:solidFill>
                <a:schemeClr val="tx2"/>
              </a:solidFill>
              <a:effectLst/>
              <a:latin typeface="Arial" charset="0"/>
              <a:ea typeface="宋体" charset="-122"/>
            </a:endParaRPr>
          </a:p>
        </p:txBody>
      </p:sp>
      <p:sp>
        <p:nvSpPr>
          <p:cNvPr id="67586" name="Rectangle 3"/>
          <p:cNvSpPr>
            <a:spLocks noGrp="1" noChangeArrowheads="1"/>
          </p:cNvSpPr>
          <p:nvPr>
            <p:ph type="body" idx="1"/>
          </p:nvPr>
        </p:nvSpPr>
        <p:spPr/>
        <p:txBody>
          <a:bodyPr/>
          <a:lstStyle/>
          <a:p>
            <a:pPr>
              <a:buClr>
                <a:schemeClr val="tx2"/>
              </a:buClr>
              <a:buSzTx/>
              <a:buFontTx/>
              <a:buChar char="•"/>
            </a:pPr>
            <a:r>
              <a:rPr lang="zh-CN" altLang="en-US" sz="2800" smtClean="0">
                <a:solidFill>
                  <a:srgbClr val="3333CC"/>
                </a:solidFill>
                <a:latin typeface="Arial" charset="0"/>
                <a:ea typeface="华文中宋" pitchFamily="2" charset="-122"/>
              </a:rPr>
              <a:t>坚决打赢脱贫攻坚战</a:t>
            </a:r>
          </a:p>
          <a:p>
            <a:pPr lvl="1">
              <a:buFontTx/>
              <a:buChar char="–"/>
            </a:pPr>
            <a:r>
              <a:rPr lang="zh-CN" altLang="en-US" sz="2400" smtClean="0">
                <a:solidFill>
                  <a:srgbClr val="3333CC"/>
                </a:solidFill>
                <a:latin typeface="Arial" charset="0"/>
                <a:ea typeface="华文中宋" pitchFamily="2" charset="-122"/>
              </a:rPr>
              <a:t>消除贫困、改善民生、逐步实现共同富裕，是社会主义本质要求，是我党的重要使命</a:t>
            </a:r>
          </a:p>
          <a:p>
            <a:pPr lvl="1">
              <a:buFontTx/>
              <a:buChar char="–"/>
            </a:pPr>
            <a:r>
              <a:rPr lang="zh-CN" altLang="en-US" sz="2400" smtClean="0">
                <a:solidFill>
                  <a:srgbClr val="3333CC"/>
                </a:solidFill>
                <a:latin typeface="Arial" charset="0"/>
                <a:ea typeface="华文中宋" pitchFamily="2" charset="-122"/>
              </a:rPr>
              <a:t>脱贫攻坚贵在精准、重在精准成功之举也在精准</a:t>
            </a:r>
          </a:p>
          <a:p>
            <a:pPr lvl="1">
              <a:buFontTx/>
              <a:buChar char="–"/>
            </a:pPr>
            <a:r>
              <a:rPr lang="zh-CN" altLang="en-US" sz="2400" smtClean="0">
                <a:solidFill>
                  <a:srgbClr val="3333CC"/>
                </a:solidFill>
                <a:latin typeface="Arial" charset="0"/>
                <a:ea typeface="华文中宋" pitchFamily="2" charset="-122"/>
              </a:rPr>
              <a:t>幸福不会从天而降，好日子是干出来的</a:t>
            </a:r>
          </a:p>
          <a:p>
            <a:pPr>
              <a:buClr>
                <a:schemeClr val="tx2"/>
              </a:buClr>
              <a:buSzTx/>
              <a:buFontTx/>
              <a:buChar char="•"/>
            </a:pPr>
            <a:r>
              <a:rPr lang="zh-CN" altLang="en-US" sz="2800" smtClean="0">
                <a:solidFill>
                  <a:srgbClr val="3333CC"/>
                </a:solidFill>
                <a:latin typeface="Arial" charset="0"/>
                <a:ea typeface="华文中宋" pitchFamily="2" charset="-122"/>
              </a:rPr>
              <a:t>维护社会和谐稳定：社会和谐是中国特色社会主义的本质特征，社会稳定是改革发展的前提</a:t>
            </a:r>
          </a:p>
          <a:p>
            <a:pPr lvl="1">
              <a:buFontTx/>
              <a:buChar char="–"/>
            </a:pPr>
            <a:r>
              <a:rPr lang="zh-CN" altLang="en-US" sz="2400" smtClean="0">
                <a:solidFill>
                  <a:srgbClr val="3333CC"/>
                </a:solidFill>
                <a:latin typeface="Arial" charset="0"/>
                <a:ea typeface="华文中宋" pitchFamily="2" charset="-122"/>
              </a:rPr>
              <a:t>重在妥善处理社会矛盾</a:t>
            </a:r>
          </a:p>
          <a:p>
            <a:pPr lvl="1">
              <a:buFontTx/>
              <a:buChar char="–"/>
            </a:pPr>
            <a:r>
              <a:rPr lang="zh-CN" altLang="en-US" sz="2400" smtClean="0">
                <a:solidFill>
                  <a:srgbClr val="3333CC"/>
                </a:solidFill>
                <a:latin typeface="Arial" charset="0"/>
                <a:ea typeface="华文中宋" pitchFamily="2" charset="-122"/>
              </a:rPr>
              <a:t>要着力推进平安中国建设</a:t>
            </a:r>
          </a:p>
          <a:p>
            <a:pPr lvl="1">
              <a:buFontTx/>
              <a:buChar char="–"/>
            </a:pPr>
            <a:endParaRPr lang="zh-CN" altLang="en-US" sz="2400" smtClean="0">
              <a:solidFill>
                <a:srgbClr val="3333CC"/>
              </a:solidFill>
              <a:latin typeface="Arial" charset="0"/>
              <a:ea typeface="华文中宋" pitchFamily="2" charset="-122"/>
            </a:endParaRPr>
          </a:p>
        </p:txBody>
      </p:sp>
    </p:spTree>
  </p:cSld>
  <p:clrMapOvr>
    <a:masterClrMapping/>
  </p:clrMapOvr>
  <p:transition>
    <p:pull dir="ru"/>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2"/>
          <p:cNvSpPr>
            <a:spLocks noGrp="1" noChangeArrowheads="1"/>
          </p:cNvSpPr>
          <p:nvPr>
            <p:ph type="title"/>
          </p:nvPr>
        </p:nvSpPr>
        <p:spPr>
          <a:xfrm>
            <a:off x="457200" y="228600"/>
            <a:ext cx="8229600" cy="1143000"/>
          </a:xfrm>
        </p:spPr>
        <p:txBody>
          <a:bodyPr/>
          <a:lstStyle/>
          <a:p>
            <a:endParaRPr lang="zh-CN" altLang="en-US" smtClean="0">
              <a:solidFill>
                <a:schemeClr val="tx2"/>
              </a:solidFill>
              <a:effectLst/>
              <a:latin typeface="Arial" charset="0"/>
              <a:ea typeface="宋体" charset="-122"/>
            </a:endParaRPr>
          </a:p>
        </p:txBody>
      </p:sp>
      <p:sp>
        <p:nvSpPr>
          <p:cNvPr id="68610" name="Rectangle 3"/>
          <p:cNvSpPr>
            <a:spLocks noGrp="1" noChangeArrowheads="1"/>
          </p:cNvSpPr>
          <p:nvPr>
            <p:ph type="body" idx="1"/>
          </p:nvPr>
        </p:nvSpPr>
        <p:spPr>
          <a:xfrm>
            <a:off x="457200" y="1600200"/>
            <a:ext cx="8229600" cy="4708525"/>
          </a:xfrm>
        </p:spPr>
        <p:txBody>
          <a:bodyPr/>
          <a:lstStyle/>
          <a:p>
            <a:pPr>
              <a:lnSpc>
                <a:spcPct val="90000"/>
              </a:lnSpc>
              <a:buClr>
                <a:schemeClr val="tx2"/>
              </a:buClr>
              <a:buSzTx/>
              <a:buFontTx/>
              <a:buChar char="•"/>
            </a:pPr>
            <a:r>
              <a:rPr lang="zh-CN" altLang="en-US" sz="2800" smtClean="0">
                <a:solidFill>
                  <a:srgbClr val="3333CC"/>
                </a:solidFill>
                <a:latin typeface="Arial" charset="0"/>
                <a:ea typeface="华文中宋" pitchFamily="2" charset="-122"/>
              </a:rPr>
              <a:t>构建全民共建共享的社会治理格局</a:t>
            </a:r>
          </a:p>
          <a:p>
            <a:pPr>
              <a:lnSpc>
                <a:spcPct val="90000"/>
              </a:lnSpc>
              <a:buClr>
                <a:schemeClr val="tx2"/>
              </a:buClr>
              <a:buSzTx/>
              <a:buFontTx/>
              <a:buNone/>
            </a:pPr>
            <a:r>
              <a:rPr lang="zh-CN" altLang="en-US" sz="2800" smtClean="0">
                <a:solidFill>
                  <a:srgbClr val="3333CC"/>
                </a:solidFill>
                <a:latin typeface="Arial" charset="0"/>
                <a:ea typeface="华文中宋" pitchFamily="2" charset="-122"/>
              </a:rPr>
              <a:t>          </a:t>
            </a:r>
            <a:r>
              <a:rPr lang="zh-CN" altLang="en-US" sz="2400" smtClean="0">
                <a:solidFill>
                  <a:srgbClr val="3333CC"/>
                </a:solidFill>
                <a:latin typeface="Arial" charset="0"/>
                <a:ea typeface="华文中宋" pitchFamily="2" charset="-122"/>
              </a:rPr>
              <a:t>社会治理是社会建设的重大任务，是国家治理的重要内容，要创新社会治理体制，不断改进社会治理方式治理的中心必须落到城乡社区</a:t>
            </a:r>
          </a:p>
          <a:p>
            <a:pPr>
              <a:lnSpc>
                <a:spcPct val="90000"/>
              </a:lnSpc>
              <a:buClr>
                <a:schemeClr val="tx2"/>
              </a:buClr>
              <a:buSzTx/>
              <a:buFontTx/>
              <a:buChar char="•"/>
            </a:pPr>
            <a:r>
              <a:rPr lang="zh-CN" altLang="en-US" sz="2400" smtClean="0">
                <a:solidFill>
                  <a:srgbClr val="3333CC"/>
                </a:solidFill>
                <a:latin typeface="Arial" charset="0"/>
                <a:ea typeface="华文中宋" pitchFamily="2" charset="-122"/>
              </a:rPr>
              <a:t>坚持总体国家安全观</a:t>
            </a:r>
          </a:p>
          <a:p>
            <a:pPr lvl="1">
              <a:lnSpc>
                <a:spcPct val="90000"/>
              </a:lnSpc>
              <a:buFontTx/>
              <a:buNone/>
            </a:pPr>
            <a:r>
              <a:rPr lang="zh-CN" altLang="en-US" sz="2400" smtClean="0">
                <a:solidFill>
                  <a:schemeClr val="accent1"/>
                </a:solidFill>
                <a:latin typeface="Arial" charset="0"/>
                <a:ea typeface="华文楷体" pitchFamily="2" charset="-122"/>
              </a:rPr>
              <a:t>           习总书记强调</a:t>
            </a:r>
            <a:r>
              <a:rPr lang="en-US" altLang="zh-CN" sz="2400" smtClean="0">
                <a:solidFill>
                  <a:schemeClr val="accent1"/>
                </a:solidFill>
                <a:latin typeface="Arial" charset="0"/>
                <a:ea typeface="华文楷体" pitchFamily="2" charset="-122"/>
              </a:rPr>
              <a:t>:”</a:t>
            </a:r>
            <a:r>
              <a:rPr lang="zh-CN" altLang="en-US" sz="2400" smtClean="0">
                <a:solidFill>
                  <a:schemeClr val="accent1"/>
                </a:solidFill>
                <a:latin typeface="Arial" charset="0"/>
                <a:ea typeface="华文楷体" pitchFamily="2" charset="-122"/>
              </a:rPr>
              <a:t>我们党要巩固执政地位，要团结带领人民坚持和发展中国特色社会主义，保证国家安全是头等大事</a:t>
            </a:r>
            <a:r>
              <a:rPr lang="en-US" altLang="zh-CN" sz="2400" smtClean="0">
                <a:solidFill>
                  <a:schemeClr val="accent1"/>
                </a:solidFill>
                <a:latin typeface="Arial" charset="0"/>
                <a:ea typeface="华文楷体" pitchFamily="2" charset="-122"/>
              </a:rPr>
              <a:t>”</a:t>
            </a:r>
          </a:p>
          <a:p>
            <a:pPr>
              <a:lnSpc>
                <a:spcPct val="90000"/>
              </a:lnSpc>
              <a:buClr>
                <a:schemeClr val="tx2"/>
              </a:buClr>
              <a:buSzTx/>
              <a:buFontTx/>
              <a:buNone/>
            </a:pPr>
            <a:r>
              <a:rPr lang="zh-CN" altLang="en-US" sz="2800" smtClean="0">
                <a:solidFill>
                  <a:srgbClr val="3333CC"/>
                </a:solidFill>
                <a:latin typeface="Arial" charset="0"/>
                <a:ea typeface="华文中宋" pitchFamily="2" charset="-122"/>
              </a:rPr>
              <a:t>          </a:t>
            </a:r>
            <a:r>
              <a:rPr lang="zh-CN" altLang="en-US" sz="2400" smtClean="0">
                <a:solidFill>
                  <a:srgbClr val="3333CC"/>
                </a:solidFill>
                <a:latin typeface="Arial" charset="0"/>
                <a:ea typeface="华文中宋" pitchFamily="2" charset="-122"/>
              </a:rPr>
              <a:t>总体国家安全观：强调以人民安全为宗旨，以政治安全为根本，以经济安全为基础，以军事、文化、社会安全为保障，以促进国际安全为依托，维护各领域国家安全，构建国家安全体系，走中国特色国家安全道路</a:t>
            </a:r>
          </a:p>
        </p:txBody>
      </p:sp>
    </p:spTree>
  </p:cSld>
  <p:clrMapOvr>
    <a:masterClrMapping/>
  </p:clrMapOvr>
  <p:transition>
    <p:pull dir="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a:xfrm>
            <a:off x="0" y="620713"/>
            <a:ext cx="8686800" cy="895350"/>
          </a:xfrm>
        </p:spPr>
        <p:txBody>
          <a:bodyPr/>
          <a:lstStyle/>
          <a:p>
            <a:r>
              <a:rPr lang="en-US" altLang="zh-CN" sz="4000" b="1" smtClean="0">
                <a:solidFill>
                  <a:srgbClr val="CC0000"/>
                </a:solidFill>
                <a:effectLst/>
                <a:latin typeface="Arial" charset="0"/>
                <a:ea typeface="楷体_GB2312" pitchFamily="49" charset="-122"/>
              </a:rPr>
              <a:t>2</a:t>
            </a:r>
            <a:r>
              <a:rPr lang="zh-CN" altLang="en-US" sz="4000" b="1" smtClean="0">
                <a:solidFill>
                  <a:srgbClr val="CC0000"/>
                </a:solidFill>
                <a:effectLst/>
                <a:latin typeface="Arial" charset="0"/>
                <a:ea typeface="楷体_GB2312" pitchFamily="49" charset="-122"/>
              </a:rPr>
              <a:t>、实现中华民族伟大复兴的中国梦</a:t>
            </a:r>
            <a:endParaRPr lang="en-US" altLang="zh-CN" sz="4000" b="1" smtClean="0">
              <a:solidFill>
                <a:srgbClr val="CC0000"/>
              </a:solidFill>
              <a:effectLst/>
              <a:latin typeface="Arial" charset="0"/>
              <a:ea typeface="楷体_GB2312" pitchFamily="49" charset="-122"/>
            </a:endParaRPr>
          </a:p>
        </p:txBody>
      </p:sp>
      <p:sp>
        <p:nvSpPr>
          <p:cNvPr id="32770" name="Rectangle 3"/>
          <p:cNvSpPr>
            <a:spLocks noGrp="1" noChangeArrowheads="1"/>
          </p:cNvSpPr>
          <p:nvPr>
            <p:ph type="body" idx="1"/>
          </p:nvPr>
        </p:nvSpPr>
        <p:spPr>
          <a:xfrm>
            <a:off x="457200" y="1600200"/>
            <a:ext cx="8435975" cy="4495800"/>
          </a:xfrm>
        </p:spPr>
        <p:txBody>
          <a:bodyPr/>
          <a:lstStyle/>
          <a:p>
            <a:pPr>
              <a:lnSpc>
                <a:spcPct val="90000"/>
              </a:lnSpc>
              <a:buClr>
                <a:schemeClr val="tx2"/>
              </a:buClr>
              <a:buSzTx/>
              <a:buFontTx/>
              <a:buChar char="•"/>
            </a:pPr>
            <a:r>
              <a:rPr lang="zh-CN" altLang="en-US" smtClean="0">
                <a:solidFill>
                  <a:srgbClr val="3333CC"/>
                </a:solidFill>
                <a:latin typeface="Arial" charset="0"/>
                <a:ea typeface="华文中宋" pitchFamily="2" charset="-122"/>
              </a:rPr>
              <a:t>“雄关漫道真如铁”</a:t>
            </a:r>
          </a:p>
          <a:p>
            <a:pPr>
              <a:lnSpc>
                <a:spcPct val="90000"/>
              </a:lnSpc>
              <a:buClr>
                <a:schemeClr val="tx2"/>
              </a:buClr>
              <a:buSzTx/>
              <a:buFontTx/>
              <a:buChar char="•"/>
            </a:pPr>
            <a:r>
              <a:rPr lang="zh-CN" altLang="en-US" smtClean="0">
                <a:solidFill>
                  <a:srgbClr val="3333CC"/>
                </a:solidFill>
                <a:latin typeface="Arial" charset="0"/>
                <a:ea typeface="华文中宋" pitchFamily="2" charset="-122"/>
              </a:rPr>
              <a:t>“人间正道是沧桑”</a:t>
            </a:r>
          </a:p>
          <a:p>
            <a:pPr>
              <a:lnSpc>
                <a:spcPct val="90000"/>
              </a:lnSpc>
              <a:buClr>
                <a:schemeClr val="tx2"/>
              </a:buClr>
              <a:buSzTx/>
              <a:buFontTx/>
              <a:buChar char="•"/>
            </a:pPr>
            <a:r>
              <a:rPr lang="zh-CN" altLang="en-US" smtClean="0">
                <a:solidFill>
                  <a:srgbClr val="3333CC"/>
                </a:solidFill>
                <a:latin typeface="Arial" charset="0"/>
                <a:ea typeface="华文中宋" pitchFamily="2" charset="-122"/>
              </a:rPr>
              <a:t>“长风破浪会有时”</a:t>
            </a:r>
          </a:p>
          <a:p>
            <a:pPr>
              <a:lnSpc>
                <a:spcPct val="90000"/>
              </a:lnSpc>
              <a:buClr>
                <a:schemeClr val="tx2"/>
              </a:buClr>
              <a:buSzTx/>
              <a:buFontTx/>
              <a:buChar char="•"/>
            </a:pPr>
            <a:r>
              <a:rPr lang="zh-CN" altLang="en-US" smtClean="0">
                <a:solidFill>
                  <a:srgbClr val="3333CC"/>
                </a:solidFill>
                <a:latin typeface="Arial" charset="0"/>
                <a:ea typeface="华文中宋" pitchFamily="2" charset="-122"/>
              </a:rPr>
              <a:t>本质“国家富强、民族振兴、人民幸福”</a:t>
            </a:r>
          </a:p>
          <a:p>
            <a:pPr>
              <a:lnSpc>
                <a:spcPct val="90000"/>
              </a:lnSpc>
              <a:buClr>
                <a:schemeClr val="tx2"/>
              </a:buClr>
              <a:buSzTx/>
              <a:buFontTx/>
              <a:buChar char="•"/>
            </a:pPr>
            <a:r>
              <a:rPr lang="zh-CN" altLang="en-US" smtClean="0">
                <a:solidFill>
                  <a:srgbClr val="3333CC"/>
                </a:solidFill>
                <a:latin typeface="Arial" charset="0"/>
                <a:ea typeface="华文中宋" pitchFamily="2" charset="-122"/>
              </a:rPr>
              <a:t>中国道路：中国特色社会主义道路</a:t>
            </a:r>
          </a:p>
          <a:p>
            <a:pPr>
              <a:lnSpc>
                <a:spcPct val="90000"/>
              </a:lnSpc>
              <a:buClr>
                <a:schemeClr val="tx2"/>
              </a:buClr>
              <a:buSzTx/>
              <a:buFontTx/>
              <a:buChar char="•"/>
            </a:pPr>
            <a:r>
              <a:rPr lang="zh-CN" altLang="en-US" smtClean="0">
                <a:solidFill>
                  <a:srgbClr val="3333CC"/>
                </a:solidFill>
                <a:latin typeface="Arial" charset="0"/>
                <a:ea typeface="华文中宋" pitchFamily="2" charset="-122"/>
              </a:rPr>
              <a:t>中国精神：爱国主义为核心的民族精神和以改革创新为核心的时代精神</a:t>
            </a:r>
          </a:p>
          <a:p>
            <a:pPr>
              <a:lnSpc>
                <a:spcPct val="90000"/>
              </a:lnSpc>
              <a:buClr>
                <a:schemeClr val="tx2"/>
              </a:buClr>
              <a:buSzTx/>
              <a:buFontTx/>
              <a:buChar char="•"/>
            </a:pPr>
            <a:r>
              <a:rPr lang="zh-CN" altLang="en-US" smtClean="0">
                <a:solidFill>
                  <a:srgbClr val="3333CC"/>
                </a:solidFill>
                <a:latin typeface="Arial" charset="0"/>
                <a:ea typeface="华文中宋" pitchFamily="2" charset="-122"/>
              </a:rPr>
              <a:t>中国力量：全国人民大团结</a:t>
            </a:r>
          </a:p>
        </p:txBody>
      </p:sp>
    </p:spTree>
  </p:cSld>
  <p:clrMapOvr>
    <a:masterClrMapping/>
  </p:clrMapOvr>
  <p:transition>
    <p:pull dir="ru"/>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noChangeArrowheads="1"/>
          </p:cNvSpPr>
          <p:nvPr>
            <p:ph type="title"/>
          </p:nvPr>
        </p:nvSpPr>
        <p:spPr>
          <a:xfrm>
            <a:off x="468313" y="620713"/>
            <a:ext cx="8229600" cy="1143000"/>
          </a:xfrm>
        </p:spPr>
        <p:txBody>
          <a:bodyPr/>
          <a:lstStyle/>
          <a:p>
            <a:r>
              <a:rPr lang="en-US" altLang="zh-CN" b="1" smtClean="0">
                <a:solidFill>
                  <a:srgbClr val="CC0000"/>
                </a:solidFill>
                <a:effectLst/>
                <a:latin typeface="Arial" charset="0"/>
                <a:ea typeface="楷体_GB2312" pitchFamily="49" charset="-122"/>
              </a:rPr>
              <a:t>14</a:t>
            </a:r>
            <a:r>
              <a:rPr lang="zh-CN" altLang="en-US" b="1" smtClean="0">
                <a:solidFill>
                  <a:srgbClr val="CC0000"/>
                </a:solidFill>
                <a:effectLst/>
                <a:latin typeface="Arial" charset="0"/>
                <a:ea typeface="楷体_GB2312" pitchFamily="49" charset="-122"/>
              </a:rPr>
              <a:t>、关于大力推进生态文明建设</a:t>
            </a:r>
          </a:p>
        </p:txBody>
      </p:sp>
      <p:sp>
        <p:nvSpPr>
          <p:cNvPr id="69634" name="Rectangle 3"/>
          <p:cNvSpPr>
            <a:spLocks noGrp="1" noChangeArrowheads="1"/>
          </p:cNvSpPr>
          <p:nvPr>
            <p:ph type="body" idx="1"/>
          </p:nvPr>
        </p:nvSpPr>
        <p:spPr>
          <a:xfrm>
            <a:off x="457200" y="1628775"/>
            <a:ext cx="8229600" cy="5229225"/>
          </a:xfrm>
        </p:spPr>
        <p:txBody>
          <a:bodyPr/>
          <a:lstStyle/>
          <a:p>
            <a:pPr>
              <a:lnSpc>
                <a:spcPct val="80000"/>
              </a:lnSpc>
              <a:buClr>
                <a:schemeClr val="tx2"/>
              </a:buClr>
              <a:buSzTx/>
              <a:buFontTx/>
              <a:buChar char="•"/>
            </a:pPr>
            <a:r>
              <a:rPr lang="zh-CN" altLang="en-US" sz="2000" smtClean="0">
                <a:solidFill>
                  <a:srgbClr val="3333CC"/>
                </a:solidFill>
                <a:latin typeface="Arial" charset="0"/>
                <a:ea typeface="华文中宋" pitchFamily="2" charset="-122"/>
              </a:rPr>
              <a:t>绿水青山就是金山银山</a:t>
            </a:r>
          </a:p>
          <a:p>
            <a:pPr>
              <a:lnSpc>
                <a:spcPct val="80000"/>
              </a:lnSpc>
              <a:buClr>
                <a:schemeClr val="tx2"/>
              </a:buClr>
              <a:buSzTx/>
              <a:buFontTx/>
              <a:buNone/>
            </a:pPr>
            <a:r>
              <a:rPr lang="zh-CN" altLang="en-US" sz="2000" smtClean="0">
                <a:solidFill>
                  <a:srgbClr val="3333CC"/>
                </a:solidFill>
                <a:latin typeface="Arial" charset="0"/>
                <a:ea typeface="华文中宋" pitchFamily="2" charset="-122"/>
              </a:rPr>
              <a:t>            </a:t>
            </a:r>
            <a:r>
              <a:rPr lang="zh-CN" altLang="en-US" sz="2000" smtClean="0">
                <a:solidFill>
                  <a:schemeClr val="accent1"/>
                </a:solidFill>
                <a:latin typeface="Arial" charset="0"/>
                <a:ea typeface="华文楷体" pitchFamily="2" charset="-122"/>
              </a:rPr>
              <a:t>习近平总书记指出： “我们既要绿水青山，也要金山银山。宁要绿水青山，不要金山银山，而且绿水青山就是金山银山”</a:t>
            </a:r>
          </a:p>
          <a:p>
            <a:pPr>
              <a:lnSpc>
                <a:spcPct val="80000"/>
              </a:lnSpc>
              <a:buClr>
                <a:schemeClr val="tx2"/>
              </a:buClr>
              <a:buSzTx/>
              <a:buFontTx/>
              <a:buChar char="•"/>
            </a:pPr>
            <a:r>
              <a:rPr lang="zh-CN" altLang="en-US" sz="2000" smtClean="0">
                <a:solidFill>
                  <a:srgbClr val="3333CC"/>
                </a:solidFill>
                <a:latin typeface="Arial" charset="0"/>
                <a:ea typeface="华文中宋" pitchFamily="2" charset="-122"/>
              </a:rPr>
              <a:t>像对待生命一样对待生态环境</a:t>
            </a:r>
          </a:p>
          <a:p>
            <a:pPr>
              <a:lnSpc>
                <a:spcPct val="80000"/>
              </a:lnSpc>
              <a:buClr>
                <a:schemeClr val="tx2"/>
              </a:buClr>
              <a:buSzTx/>
              <a:buFontTx/>
              <a:buNone/>
            </a:pPr>
            <a:r>
              <a:rPr lang="zh-CN" altLang="en-US" sz="2000" smtClean="0">
                <a:solidFill>
                  <a:schemeClr val="accent1"/>
                </a:solidFill>
                <a:latin typeface="Arial" charset="0"/>
                <a:ea typeface="华文楷体" pitchFamily="2" charset="-122"/>
              </a:rPr>
              <a:t>            习近平总书记指出： “环境就是民生，青山就是美丽，蓝天也是幸福。要像保护眼睛一样保护生态环境，要像对待生命一样对待生态环境，把不损害生态环境作为发展的底线”</a:t>
            </a:r>
            <a:endParaRPr lang="zh-CN" altLang="en-US" sz="2000" smtClean="0">
              <a:solidFill>
                <a:srgbClr val="3333CC"/>
              </a:solidFill>
              <a:latin typeface="Arial" charset="0"/>
              <a:ea typeface="华文中宋" pitchFamily="2" charset="-122"/>
            </a:endParaRPr>
          </a:p>
          <a:p>
            <a:pPr>
              <a:lnSpc>
                <a:spcPct val="80000"/>
              </a:lnSpc>
              <a:buClr>
                <a:schemeClr val="tx2"/>
              </a:buClr>
              <a:buSzTx/>
              <a:buFontTx/>
              <a:buChar char="•"/>
            </a:pPr>
            <a:r>
              <a:rPr lang="zh-CN" altLang="en-US" sz="2000" smtClean="0">
                <a:solidFill>
                  <a:srgbClr val="3333CC"/>
                </a:solidFill>
                <a:latin typeface="Arial" charset="0"/>
                <a:ea typeface="华文中宋" pitchFamily="2" charset="-122"/>
              </a:rPr>
              <a:t>保护生态环境就是保护生产力</a:t>
            </a:r>
          </a:p>
          <a:p>
            <a:pPr>
              <a:lnSpc>
                <a:spcPct val="80000"/>
              </a:lnSpc>
              <a:buClr>
                <a:schemeClr val="tx2"/>
              </a:buClr>
              <a:buSzTx/>
              <a:buFontTx/>
              <a:buNone/>
            </a:pPr>
            <a:r>
              <a:rPr lang="zh-CN" altLang="en-US" sz="2000" smtClean="0">
                <a:solidFill>
                  <a:schemeClr val="accent1"/>
                </a:solidFill>
                <a:latin typeface="Arial" charset="0"/>
                <a:ea typeface="华文楷体" pitchFamily="2" charset="-122"/>
              </a:rPr>
              <a:t>            习近平总书记指出： “生态文明建设事关中华民族永续发展和两个一百年奋斗目标的实现，保护生态环境就是保护生产力，改善环境就是发展生产力”</a:t>
            </a:r>
            <a:endParaRPr lang="zh-CN" altLang="en-US" sz="2000" smtClean="0">
              <a:solidFill>
                <a:srgbClr val="3333CC"/>
              </a:solidFill>
              <a:latin typeface="Arial" charset="0"/>
              <a:ea typeface="华文中宋" pitchFamily="2" charset="-122"/>
            </a:endParaRPr>
          </a:p>
          <a:p>
            <a:pPr>
              <a:lnSpc>
                <a:spcPct val="80000"/>
              </a:lnSpc>
              <a:buClr>
                <a:schemeClr val="tx2"/>
              </a:buClr>
              <a:buSzTx/>
              <a:buFontTx/>
              <a:buChar char="•"/>
            </a:pPr>
            <a:r>
              <a:rPr lang="zh-CN" altLang="en-US" sz="2000" smtClean="0">
                <a:solidFill>
                  <a:srgbClr val="3333CC"/>
                </a:solidFill>
                <a:latin typeface="Arial" charset="0"/>
                <a:ea typeface="华文中宋" pitchFamily="2" charset="-122"/>
              </a:rPr>
              <a:t>要以系统工程思路抓生态建设</a:t>
            </a:r>
          </a:p>
          <a:p>
            <a:pPr>
              <a:lnSpc>
                <a:spcPct val="80000"/>
              </a:lnSpc>
              <a:buClr>
                <a:schemeClr val="tx2"/>
              </a:buClr>
              <a:buSzTx/>
              <a:buFontTx/>
              <a:buNone/>
            </a:pPr>
            <a:r>
              <a:rPr lang="zh-CN" altLang="en-US" sz="2000" smtClean="0">
                <a:solidFill>
                  <a:schemeClr val="accent1"/>
                </a:solidFill>
                <a:latin typeface="Arial" charset="0"/>
                <a:ea typeface="华文楷体" pitchFamily="2" charset="-122"/>
              </a:rPr>
              <a:t>             习近平总书记强调： “环境治理是系统工程，必须作为重大民生实事紧紧抓在手里，要按照系统工程的思路，抓好生态文明建设重点任务的落实，切实把能源资源保障好，把环境污染治理好，把生态环境建设好，为人民群众创造良好生产生活环境”</a:t>
            </a:r>
            <a:endParaRPr lang="zh-CN" altLang="en-US" sz="2000" smtClean="0">
              <a:solidFill>
                <a:srgbClr val="3333CC"/>
              </a:solidFill>
              <a:latin typeface="Arial" charset="0"/>
              <a:ea typeface="华文中宋" pitchFamily="2" charset="-122"/>
            </a:endParaRPr>
          </a:p>
          <a:p>
            <a:pPr>
              <a:lnSpc>
                <a:spcPct val="80000"/>
              </a:lnSpc>
              <a:buClr>
                <a:schemeClr val="tx2"/>
              </a:buClr>
              <a:buSzTx/>
              <a:buFontTx/>
              <a:buChar char="•"/>
            </a:pPr>
            <a:r>
              <a:rPr lang="zh-CN" altLang="en-US" sz="2000" smtClean="0">
                <a:solidFill>
                  <a:srgbClr val="3333CC"/>
                </a:solidFill>
                <a:latin typeface="Arial" charset="0"/>
                <a:ea typeface="华文中宋" pitchFamily="2" charset="-122"/>
              </a:rPr>
              <a:t>实行最严格的生态环境保护制度</a:t>
            </a:r>
          </a:p>
        </p:txBody>
      </p:sp>
    </p:spTree>
  </p:cSld>
  <p:clrMapOvr>
    <a:masterClrMapping/>
  </p:clrMapOvr>
  <p:transition>
    <p:pull dir="ru"/>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2"/>
          <p:cNvSpPr>
            <a:spLocks noGrp="1" noChangeArrowheads="1"/>
          </p:cNvSpPr>
          <p:nvPr>
            <p:ph type="title"/>
          </p:nvPr>
        </p:nvSpPr>
        <p:spPr>
          <a:xfrm>
            <a:off x="457200" y="228600"/>
            <a:ext cx="8229600" cy="1143000"/>
          </a:xfrm>
        </p:spPr>
        <p:txBody>
          <a:bodyPr/>
          <a:lstStyle/>
          <a:p>
            <a:endParaRPr lang="zh-CN" altLang="en-US" smtClean="0">
              <a:solidFill>
                <a:schemeClr val="tx2"/>
              </a:solidFill>
              <a:effectLst/>
              <a:latin typeface="Arial" charset="0"/>
              <a:ea typeface="宋体" charset="-122"/>
            </a:endParaRPr>
          </a:p>
        </p:txBody>
      </p:sp>
      <p:sp>
        <p:nvSpPr>
          <p:cNvPr id="70658" name="Rectangle 3"/>
          <p:cNvSpPr>
            <a:spLocks noGrp="1" noChangeArrowheads="1"/>
          </p:cNvSpPr>
          <p:nvPr>
            <p:ph type="body" idx="1"/>
          </p:nvPr>
        </p:nvSpPr>
        <p:spPr/>
        <p:txBody>
          <a:bodyPr/>
          <a:lstStyle/>
          <a:p>
            <a:pPr>
              <a:buClr>
                <a:schemeClr val="tx2"/>
              </a:buClr>
              <a:buSzTx/>
              <a:buFontTx/>
              <a:buNone/>
            </a:pPr>
            <a:r>
              <a:rPr lang="zh-CN" altLang="en-US" smtClean="0">
                <a:solidFill>
                  <a:schemeClr val="accent1"/>
                </a:solidFill>
                <a:latin typeface="Arial" charset="0"/>
                <a:ea typeface="华文楷体" pitchFamily="2" charset="-122"/>
              </a:rPr>
              <a:t>          习近平总书记指出： “只有实行最严格的制度、最严密的法制，才能为生态文明提供可靠保障”</a:t>
            </a:r>
            <a:endParaRPr lang="zh-CN" altLang="en-US" smtClean="0">
              <a:solidFill>
                <a:srgbClr val="3333CC"/>
              </a:solidFill>
              <a:latin typeface="Arial" charset="0"/>
              <a:ea typeface="华文中宋" pitchFamily="2" charset="-122"/>
            </a:endParaRPr>
          </a:p>
          <a:p>
            <a:pPr>
              <a:buClr>
                <a:schemeClr val="tx2"/>
              </a:buClr>
              <a:buSzTx/>
              <a:buFontTx/>
              <a:buChar char="•"/>
            </a:pPr>
            <a:r>
              <a:rPr lang="zh-CN" altLang="en-US" smtClean="0">
                <a:solidFill>
                  <a:srgbClr val="3333CC"/>
                </a:solidFill>
                <a:latin typeface="Arial" charset="0"/>
                <a:ea typeface="华文中宋" pitchFamily="2" charset="-122"/>
              </a:rPr>
              <a:t>完善经济社会发展考核评价制度</a:t>
            </a:r>
          </a:p>
          <a:p>
            <a:pPr>
              <a:buClr>
                <a:schemeClr val="tx2"/>
              </a:buClr>
              <a:buSzTx/>
              <a:buFontTx/>
              <a:buChar char="•"/>
            </a:pPr>
            <a:r>
              <a:rPr lang="zh-CN" altLang="en-US" smtClean="0">
                <a:solidFill>
                  <a:srgbClr val="3333CC"/>
                </a:solidFill>
                <a:latin typeface="Arial" charset="0"/>
                <a:ea typeface="华文中宋" pitchFamily="2" charset="-122"/>
              </a:rPr>
              <a:t>建立责任追究制度</a:t>
            </a:r>
          </a:p>
          <a:p>
            <a:pPr>
              <a:buClr>
                <a:schemeClr val="tx2"/>
              </a:buClr>
              <a:buSzTx/>
              <a:buFontTx/>
              <a:buChar char="•"/>
            </a:pPr>
            <a:r>
              <a:rPr lang="zh-CN" altLang="en-US" smtClean="0">
                <a:solidFill>
                  <a:srgbClr val="3333CC"/>
                </a:solidFill>
                <a:latin typeface="Arial" charset="0"/>
                <a:ea typeface="华文中宋" pitchFamily="2" charset="-122"/>
              </a:rPr>
              <a:t>建立健全资源生态环境管理制度</a:t>
            </a:r>
          </a:p>
        </p:txBody>
      </p:sp>
    </p:spTree>
  </p:cSld>
  <p:clrMapOvr>
    <a:masterClrMapping/>
  </p:clrMapOvr>
  <p:transition>
    <p:pull dir="ru"/>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ChangeArrowheads="1"/>
          </p:cNvSpPr>
          <p:nvPr>
            <p:ph type="title"/>
          </p:nvPr>
        </p:nvSpPr>
        <p:spPr>
          <a:xfrm>
            <a:off x="468313" y="549275"/>
            <a:ext cx="8229600" cy="1143000"/>
          </a:xfrm>
        </p:spPr>
        <p:txBody>
          <a:bodyPr/>
          <a:lstStyle/>
          <a:p>
            <a:r>
              <a:rPr lang="en-US" altLang="zh-CN" sz="4000" b="1" smtClean="0">
                <a:solidFill>
                  <a:srgbClr val="CC0000"/>
                </a:solidFill>
                <a:effectLst/>
                <a:latin typeface="Arial" charset="0"/>
                <a:ea typeface="楷体_GB2312" pitchFamily="49" charset="-122"/>
              </a:rPr>
              <a:t>15</a:t>
            </a:r>
            <a:r>
              <a:rPr lang="zh-CN" altLang="en-US" sz="4000" b="1" smtClean="0">
                <a:solidFill>
                  <a:srgbClr val="CC0000"/>
                </a:solidFill>
                <a:effectLst/>
                <a:latin typeface="Arial" charset="0"/>
                <a:ea typeface="楷体_GB2312" pitchFamily="49" charset="-122"/>
              </a:rPr>
              <a:t>、关于全面推进国防和军队建设</a:t>
            </a:r>
          </a:p>
        </p:txBody>
      </p:sp>
      <p:sp>
        <p:nvSpPr>
          <p:cNvPr id="71682" name="Rectangle 3"/>
          <p:cNvSpPr>
            <a:spLocks noGrp="1" noChangeArrowheads="1"/>
          </p:cNvSpPr>
          <p:nvPr>
            <p:ph type="body" idx="1"/>
          </p:nvPr>
        </p:nvSpPr>
        <p:spPr/>
        <p:txBody>
          <a:bodyPr/>
          <a:lstStyle/>
          <a:p>
            <a:pPr>
              <a:lnSpc>
                <a:spcPct val="90000"/>
              </a:lnSpc>
              <a:buClr>
                <a:schemeClr val="tx2"/>
              </a:buClr>
              <a:buSzTx/>
              <a:buFontTx/>
              <a:buChar char="•"/>
            </a:pPr>
            <a:r>
              <a:rPr lang="zh-CN" altLang="en-US" smtClean="0">
                <a:solidFill>
                  <a:schemeClr val="accent1"/>
                </a:solidFill>
                <a:latin typeface="Arial" charset="0"/>
                <a:ea typeface="华文楷体" pitchFamily="2" charset="-122"/>
              </a:rPr>
              <a:t>“建设一支</a:t>
            </a:r>
            <a:r>
              <a:rPr lang="zh-CN" altLang="en-US" smtClean="0">
                <a:solidFill>
                  <a:srgbClr val="3333CC"/>
                </a:solidFill>
                <a:latin typeface="Arial" charset="0"/>
                <a:ea typeface="华文中宋" pitchFamily="2" charset="-122"/>
              </a:rPr>
              <a:t>同我国国际地位相称、同国家安全和发展利益相适应</a:t>
            </a:r>
            <a:r>
              <a:rPr lang="zh-CN" altLang="en-US" smtClean="0">
                <a:solidFill>
                  <a:schemeClr val="accent1"/>
                </a:solidFill>
                <a:latin typeface="Arial" charset="0"/>
                <a:ea typeface="华文楷体" pitchFamily="2" charset="-122"/>
              </a:rPr>
              <a:t>听党指挥能打胜仗作风优良的人民军队”</a:t>
            </a:r>
            <a:r>
              <a:rPr lang="zh-CN" altLang="en-US" smtClean="0">
                <a:solidFill>
                  <a:srgbClr val="3333CC"/>
                </a:solidFill>
                <a:latin typeface="Arial" charset="0"/>
                <a:ea typeface="华文楷体" pitchFamily="2" charset="-122"/>
              </a:rPr>
              <a:t>是习总书记鲜明提出党在新形势下的强军目标也是我国社会主义现代化建设的战略任务</a:t>
            </a:r>
          </a:p>
          <a:p>
            <a:pPr>
              <a:lnSpc>
                <a:spcPct val="90000"/>
              </a:lnSpc>
              <a:buClr>
                <a:schemeClr val="tx2"/>
              </a:buClr>
              <a:buSzTx/>
              <a:buFontTx/>
              <a:buNone/>
            </a:pPr>
            <a:r>
              <a:rPr lang="zh-CN" altLang="en-US" smtClean="0">
                <a:solidFill>
                  <a:schemeClr val="accent1"/>
                </a:solidFill>
                <a:latin typeface="Arial" charset="0"/>
                <a:ea typeface="华文楷体" pitchFamily="2" charset="-122"/>
              </a:rPr>
              <a:t>          习近平总书记强调： “全军要准确把握这一强军目标，用以统领军队建设、改革和军事斗争准备，努力把国防和军队建设提高到一个新水平”</a:t>
            </a:r>
            <a:endParaRPr lang="zh-CN" altLang="en-US" smtClean="0">
              <a:solidFill>
                <a:srgbClr val="3333CC"/>
              </a:solidFill>
              <a:latin typeface="Arial" charset="0"/>
              <a:ea typeface="华文中宋" pitchFamily="2" charset="-122"/>
            </a:endParaRPr>
          </a:p>
          <a:p>
            <a:pPr>
              <a:lnSpc>
                <a:spcPct val="90000"/>
              </a:lnSpc>
              <a:buClr>
                <a:schemeClr val="tx2"/>
              </a:buClr>
              <a:buSzTx/>
              <a:buFontTx/>
              <a:buChar char="•"/>
            </a:pPr>
            <a:endParaRPr lang="zh-CN" altLang="en-US" smtClean="0">
              <a:solidFill>
                <a:srgbClr val="3333CC"/>
              </a:solidFill>
              <a:latin typeface="Arial" charset="0"/>
              <a:ea typeface="华文中宋" pitchFamily="2" charset="-122"/>
            </a:endParaRPr>
          </a:p>
          <a:p>
            <a:pPr>
              <a:lnSpc>
                <a:spcPct val="90000"/>
              </a:lnSpc>
              <a:buClr>
                <a:schemeClr val="tx2"/>
              </a:buClr>
              <a:buSzTx/>
              <a:buFontTx/>
              <a:buChar char="•"/>
            </a:pPr>
            <a:endParaRPr lang="zh-CN" altLang="en-US" smtClean="0">
              <a:solidFill>
                <a:srgbClr val="3333CC"/>
              </a:solidFill>
              <a:latin typeface="Arial" charset="0"/>
              <a:ea typeface="华文中宋" pitchFamily="2" charset="-122"/>
            </a:endParaRPr>
          </a:p>
        </p:txBody>
      </p:sp>
    </p:spTree>
  </p:cSld>
  <p:clrMapOvr>
    <a:masterClrMapping/>
  </p:clrMapOvr>
  <p:transition>
    <p:pull dir="ru"/>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2"/>
          <p:cNvSpPr>
            <a:spLocks noGrp="1" noChangeArrowheads="1"/>
          </p:cNvSpPr>
          <p:nvPr>
            <p:ph type="title"/>
          </p:nvPr>
        </p:nvSpPr>
        <p:spPr>
          <a:xfrm>
            <a:off x="457200" y="228600"/>
            <a:ext cx="8229600" cy="1143000"/>
          </a:xfrm>
        </p:spPr>
        <p:txBody>
          <a:bodyPr/>
          <a:lstStyle/>
          <a:p>
            <a:endParaRPr lang="zh-CN" altLang="en-US" smtClean="0">
              <a:solidFill>
                <a:schemeClr val="tx2"/>
              </a:solidFill>
              <a:effectLst/>
              <a:latin typeface="Arial" charset="0"/>
              <a:ea typeface="宋体" charset="-122"/>
            </a:endParaRPr>
          </a:p>
        </p:txBody>
      </p:sp>
      <p:sp>
        <p:nvSpPr>
          <p:cNvPr id="72706" name="Rectangle 3"/>
          <p:cNvSpPr>
            <a:spLocks noGrp="1" noChangeArrowheads="1"/>
          </p:cNvSpPr>
          <p:nvPr>
            <p:ph type="body" idx="1"/>
          </p:nvPr>
        </p:nvSpPr>
        <p:spPr>
          <a:xfrm>
            <a:off x="395288" y="1196975"/>
            <a:ext cx="8229600" cy="5068888"/>
          </a:xfrm>
        </p:spPr>
        <p:txBody>
          <a:bodyPr/>
          <a:lstStyle/>
          <a:p>
            <a:pPr>
              <a:lnSpc>
                <a:spcPct val="90000"/>
              </a:lnSpc>
              <a:buClr>
                <a:schemeClr val="tx2"/>
              </a:buClr>
              <a:buSzTx/>
              <a:buFontTx/>
              <a:buChar char="•"/>
            </a:pPr>
            <a:r>
              <a:rPr lang="zh-CN" altLang="en-US" sz="2800" smtClean="0">
                <a:solidFill>
                  <a:srgbClr val="3333CC"/>
                </a:solidFill>
                <a:latin typeface="Arial" charset="0"/>
                <a:ea typeface="华文中宋" pitchFamily="2" charset="-122"/>
              </a:rPr>
              <a:t>坚持以新形势下军事战略方针为统揽</a:t>
            </a:r>
          </a:p>
          <a:p>
            <a:pPr lvl="1">
              <a:lnSpc>
                <a:spcPct val="90000"/>
              </a:lnSpc>
              <a:buFontTx/>
              <a:buChar char="–"/>
            </a:pPr>
            <a:r>
              <a:rPr lang="zh-CN" altLang="en-US" sz="2400" smtClean="0">
                <a:solidFill>
                  <a:srgbClr val="3333CC"/>
                </a:solidFill>
                <a:latin typeface="Arial" charset="0"/>
                <a:ea typeface="华文中宋" pitchFamily="2" charset="-122"/>
              </a:rPr>
              <a:t>战略任务：应对各种突发事件和军事威胁，有效维护国家领土、领空、领海主权和安全；坚决捍卫祖国统一；维护新型领域安全和利益；维护海外利益安全；保持战略威慑，组织核反击行动；参加地区和国际安全合作，维护地区和世界和平；加强反渗透、反分裂、反恐怖斗争，维护国家政治安全和社会稳定；担负抢险救灾维护权益、安全警戒和支援国家经济建设等任务</a:t>
            </a:r>
          </a:p>
          <a:p>
            <a:pPr lvl="1">
              <a:lnSpc>
                <a:spcPct val="90000"/>
              </a:lnSpc>
              <a:buFontTx/>
              <a:buChar char="–"/>
            </a:pPr>
            <a:r>
              <a:rPr lang="zh-CN" altLang="en-US" sz="2400" smtClean="0">
                <a:solidFill>
                  <a:srgbClr val="3333CC"/>
                </a:solidFill>
                <a:latin typeface="Arial" charset="0"/>
                <a:ea typeface="华文中宋" pitchFamily="2" charset="-122"/>
              </a:rPr>
              <a:t>毫不动摇坚持积极防御战略思想</a:t>
            </a:r>
          </a:p>
          <a:p>
            <a:pPr lvl="1">
              <a:lnSpc>
                <a:spcPct val="90000"/>
              </a:lnSpc>
              <a:buFontTx/>
              <a:buChar char="–"/>
            </a:pPr>
            <a:r>
              <a:rPr lang="zh-CN" altLang="en-US" sz="2400" smtClean="0">
                <a:solidFill>
                  <a:srgbClr val="3333CC"/>
                </a:solidFill>
                <a:latin typeface="Arial" charset="0"/>
                <a:ea typeface="华文中宋" pitchFamily="2" charset="-122"/>
              </a:rPr>
              <a:t>实行新形势下积极防御军事战略方针</a:t>
            </a:r>
          </a:p>
          <a:p>
            <a:pPr lvl="1">
              <a:lnSpc>
                <a:spcPct val="90000"/>
              </a:lnSpc>
              <a:buFontTx/>
              <a:buNone/>
            </a:pPr>
            <a:r>
              <a:rPr lang="zh-CN" altLang="en-US" sz="2400" smtClean="0">
                <a:solidFill>
                  <a:schemeClr val="accent1"/>
                </a:solidFill>
                <a:latin typeface="Arial" charset="0"/>
                <a:ea typeface="华文楷体" pitchFamily="2" charset="-122"/>
              </a:rPr>
              <a:t>           习近平总书记指出： “军事战略方针是统揽军事力量建设和运用的总纲，全军各项工作和建设都必须贯彻和体现新形势下军事战略方针的要求”</a:t>
            </a:r>
            <a:endParaRPr lang="zh-CN" altLang="en-US" sz="2400" smtClean="0">
              <a:solidFill>
                <a:srgbClr val="3333CC"/>
              </a:solidFill>
              <a:latin typeface="Arial" charset="0"/>
              <a:ea typeface="华文中宋" pitchFamily="2" charset="-122"/>
            </a:endParaRPr>
          </a:p>
          <a:p>
            <a:pPr>
              <a:lnSpc>
                <a:spcPct val="90000"/>
              </a:lnSpc>
              <a:buClr>
                <a:schemeClr val="tx2"/>
              </a:buClr>
              <a:buSzTx/>
              <a:buFontTx/>
              <a:buChar char="•"/>
            </a:pPr>
            <a:endParaRPr lang="zh-CN" altLang="en-US" sz="2800" smtClean="0">
              <a:solidFill>
                <a:srgbClr val="3333CC"/>
              </a:solidFill>
              <a:latin typeface="Arial" charset="0"/>
              <a:ea typeface="华文中宋" pitchFamily="2" charset="-122"/>
            </a:endParaRPr>
          </a:p>
          <a:p>
            <a:pPr>
              <a:lnSpc>
                <a:spcPct val="90000"/>
              </a:lnSpc>
              <a:buClr>
                <a:schemeClr val="tx2"/>
              </a:buClr>
              <a:buSzTx/>
              <a:buFontTx/>
              <a:buChar char="•"/>
            </a:pPr>
            <a:endParaRPr lang="zh-CN" altLang="en-US" sz="2800" smtClean="0">
              <a:solidFill>
                <a:srgbClr val="3333CC"/>
              </a:solidFill>
              <a:latin typeface="Arial" charset="0"/>
              <a:ea typeface="华文中宋" pitchFamily="2" charset="-122"/>
            </a:endParaRPr>
          </a:p>
        </p:txBody>
      </p:sp>
    </p:spTree>
  </p:cSld>
  <p:clrMapOvr>
    <a:masterClrMapping/>
  </p:clrMapOvr>
  <p:transition>
    <p:pull dir="ru"/>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noChangeArrowheads="1"/>
          </p:cNvSpPr>
          <p:nvPr>
            <p:ph type="title"/>
          </p:nvPr>
        </p:nvSpPr>
        <p:spPr>
          <a:xfrm>
            <a:off x="457200" y="228600"/>
            <a:ext cx="8229600" cy="1143000"/>
          </a:xfrm>
        </p:spPr>
        <p:txBody>
          <a:bodyPr/>
          <a:lstStyle/>
          <a:p>
            <a:endParaRPr lang="zh-CN" altLang="en-US" smtClean="0">
              <a:solidFill>
                <a:schemeClr val="tx2"/>
              </a:solidFill>
              <a:effectLst/>
              <a:latin typeface="Arial" charset="0"/>
              <a:ea typeface="宋体" charset="-122"/>
            </a:endParaRPr>
          </a:p>
        </p:txBody>
      </p:sp>
      <p:sp>
        <p:nvSpPr>
          <p:cNvPr id="73730" name="Rectangle 3"/>
          <p:cNvSpPr>
            <a:spLocks noGrp="1" noChangeArrowheads="1"/>
          </p:cNvSpPr>
          <p:nvPr>
            <p:ph type="body" idx="1"/>
          </p:nvPr>
        </p:nvSpPr>
        <p:spPr>
          <a:xfrm>
            <a:off x="457200" y="1600200"/>
            <a:ext cx="8229600" cy="4708525"/>
          </a:xfrm>
        </p:spPr>
        <p:txBody>
          <a:bodyPr/>
          <a:lstStyle/>
          <a:p>
            <a:pPr>
              <a:lnSpc>
                <a:spcPct val="90000"/>
              </a:lnSpc>
              <a:buClr>
                <a:schemeClr val="tx2"/>
              </a:buClr>
              <a:buSzTx/>
              <a:buFontTx/>
              <a:buChar char="•"/>
            </a:pPr>
            <a:r>
              <a:rPr lang="zh-CN" altLang="en-US" sz="2800" smtClean="0">
                <a:solidFill>
                  <a:srgbClr val="3333CC"/>
                </a:solidFill>
                <a:latin typeface="Arial" charset="0"/>
                <a:ea typeface="华文中宋" pitchFamily="2" charset="-122"/>
              </a:rPr>
              <a:t>贯彻新的历史条件下政治建军方略</a:t>
            </a:r>
          </a:p>
          <a:p>
            <a:pPr lvl="1">
              <a:lnSpc>
                <a:spcPct val="90000"/>
              </a:lnSpc>
              <a:buFontTx/>
              <a:buChar char="–"/>
            </a:pPr>
            <a:r>
              <a:rPr lang="zh-CN" altLang="en-US" sz="2400" smtClean="0">
                <a:solidFill>
                  <a:srgbClr val="3333CC"/>
                </a:solidFill>
                <a:latin typeface="Arial" charset="0"/>
                <a:ea typeface="华文中宋" pitchFamily="2" charset="-122"/>
              </a:rPr>
              <a:t>政治是建军之本</a:t>
            </a:r>
          </a:p>
          <a:p>
            <a:pPr lvl="1">
              <a:lnSpc>
                <a:spcPct val="90000"/>
              </a:lnSpc>
              <a:buFontTx/>
              <a:buChar char="–"/>
            </a:pPr>
            <a:r>
              <a:rPr lang="zh-CN" altLang="en-US" sz="2400" smtClean="0">
                <a:solidFill>
                  <a:srgbClr val="3333CC"/>
                </a:solidFill>
                <a:latin typeface="Arial" charset="0"/>
                <a:ea typeface="华文中宋" pitchFamily="2" charset="-122"/>
              </a:rPr>
              <a:t>党对军队的绝对领导，是我军的军魂和命根子永远不能变，永远不能丢</a:t>
            </a:r>
          </a:p>
          <a:p>
            <a:pPr lvl="1">
              <a:lnSpc>
                <a:spcPct val="90000"/>
              </a:lnSpc>
              <a:buFontTx/>
              <a:buChar char="–"/>
            </a:pPr>
            <a:r>
              <a:rPr lang="zh-CN" altLang="en-US" sz="2400" smtClean="0">
                <a:solidFill>
                  <a:srgbClr val="3333CC"/>
                </a:solidFill>
                <a:latin typeface="Arial" charset="0"/>
                <a:ea typeface="华文中宋" pitchFamily="2" charset="-122"/>
              </a:rPr>
              <a:t>下大力气解决问题积弊</a:t>
            </a:r>
          </a:p>
          <a:p>
            <a:pPr lvl="1">
              <a:lnSpc>
                <a:spcPct val="90000"/>
              </a:lnSpc>
              <a:buFontTx/>
              <a:buChar char="–"/>
            </a:pPr>
            <a:r>
              <a:rPr lang="zh-CN" altLang="en-US" sz="2400" smtClean="0">
                <a:solidFill>
                  <a:srgbClr val="3333CC"/>
                </a:solidFill>
                <a:latin typeface="Arial" charset="0"/>
                <a:ea typeface="华文中宋" pitchFamily="2" charset="-122"/>
              </a:rPr>
              <a:t>把理想信念立起来、把党性原则立起来、把战斗力标准立起来把政治工作在全军立起来</a:t>
            </a:r>
          </a:p>
          <a:p>
            <a:pPr lvl="1">
              <a:lnSpc>
                <a:spcPct val="90000"/>
              </a:lnSpc>
              <a:buFontTx/>
              <a:buChar char="–"/>
            </a:pPr>
            <a:r>
              <a:rPr lang="zh-CN" altLang="en-US" sz="2400" smtClean="0">
                <a:solidFill>
                  <a:srgbClr val="3333CC"/>
                </a:solidFill>
                <a:latin typeface="Arial" charset="0"/>
                <a:ea typeface="华文中宋" pitchFamily="2" charset="-122"/>
              </a:rPr>
              <a:t>着力培养有灵魂、有本事、有血性、有品德的新一代革命军人</a:t>
            </a:r>
          </a:p>
          <a:p>
            <a:pPr lvl="1">
              <a:lnSpc>
                <a:spcPct val="90000"/>
              </a:lnSpc>
              <a:buFontTx/>
              <a:buChar char="–"/>
            </a:pPr>
            <a:r>
              <a:rPr lang="zh-CN" altLang="en-US" sz="2400" smtClean="0">
                <a:solidFill>
                  <a:srgbClr val="3333CC"/>
                </a:solidFill>
                <a:latin typeface="Arial" charset="0"/>
                <a:ea typeface="华文中宋" pitchFamily="2" charset="-122"/>
              </a:rPr>
              <a:t>坚持创新为要，积极推进政治工作思维理念、运用模式、指导方式、方法手段创新提高政治工作信息化、法制化、科学化水平</a:t>
            </a:r>
          </a:p>
        </p:txBody>
      </p:sp>
    </p:spTree>
  </p:cSld>
  <p:clrMapOvr>
    <a:masterClrMapping/>
  </p:clrMapOvr>
  <p:transition>
    <p:pull dir="ru"/>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2"/>
          <p:cNvSpPr>
            <a:spLocks noGrp="1" noChangeArrowheads="1"/>
          </p:cNvSpPr>
          <p:nvPr>
            <p:ph type="title"/>
          </p:nvPr>
        </p:nvSpPr>
        <p:spPr>
          <a:xfrm>
            <a:off x="457200" y="228600"/>
            <a:ext cx="8229600" cy="1143000"/>
          </a:xfrm>
        </p:spPr>
        <p:txBody>
          <a:bodyPr/>
          <a:lstStyle/>
          <a:p>
            <a:endParaRPr lang="zh-CN" altLang="en-US" smtClean="0">
              <a:solidFill>
                <a:schemeClr val="tx2"/>
              </a:solidFill>
              <a:effectLst/>
              <a:latin typeface="Arial" charset="0"/>
              <a:ea typeface="宋体" charset="-122"/>
            </a:endParaRPr>
          </a:p>
        </p:txBody>
      </p:sp>
      <p:sp>
        <p:nvSpPr>
          <p:cNvPr id="74754" name="Rectangle 3"/>
          <p:cNvSpPr>
            <a:spLocks noGrp="1" noChangeArrowheads="1"/>
          </p:cNvSpPr>
          <p:nvPr>
            <p:ph type="body" idx="1"/>
          </p:nvPr>
        </p:nvSpPr>
        <p:spPr/>
        <p:txBody>
          <a:bodyPr/>
          <a:lstStyle/>
          <a:p>
            <a:pPr>
              <a:lnSpc>
                <a:spcPct val="90000"/>
              </a:lnSpc>
              <a:buClr>
                <a:schemeClr val="tx2"/>
              </a:buClr>
              <a:buSzTx/>
              <a:buFontTx/>
              <a:buChar char="•"/>
            </a:pPr>
            <a:r>
              <a:rPr lang="zh-CN" altLang="en-US" sz="2800" smtClean="0">
                <a:solidFill>
                  <a:srgbClr val="3333CC"/>
                </a:solidFill>
                <a:latin typeface="Arial" charset="0"/>
                <a:ea typeface="华文中宋" pitchFamily="2" charset="-122"/>
              </a:rPr>
              <a:t>围绕能打仗、打胜仗拓展和深化军事斗争准备</a:t>
            </a:r>
          </a:p>
          <a:p>
            <a:pPr>
              <a:lnSpc>
                <a:spcPct val="90000"/>
              </a:lnSpc>
              <a:buClr>
                <a:schemeClr val="tx2"/>
              </a:buClr>
              <a:buSzTx/>
              <a:buFontTx/>
              <a:buNone/>
            </a:pPr>
            <a:r>
              <a:rPr lang="zh-CN" altLang="en-US" sz="2800" smtClean="0">
                <a:solidFill>
                  <a:schemeClr val="accent1"/>
                </a:solidFill>
                <a:latin typeface="Arial" charset="0"/>
                <a:ea typeface="华文楷体" pitchFamily="2" charset="-122"/>
              </a:rPr>
              <a:t>          习近平总书记指出： “能战方能止战，准备打才可能不必打，越不能打越可能挨打，打就是战争与和平的辩证法”</a:t>
            </a:r>
            <a:endParaRPr lang="zh-CN" altLang="en-US" sz="2800" smtClean="0">
              <a:solidFill>
                <a:srgbClr val="3333CC"/>
              </a:solidFill>
              <a:latin typeface="Arial" charset="0"/>
              <a:ea typeface="华文中宋" pitchFamily="2" charset="-122"/>
            </a:endParaRPr>
          </a:p>
          <a:p>
            <a:pPr>
              <a:lnSpc>
                <a:spcPct val="90000"/>
              </a:lnSpc>
              <a:buClr>
                <a:schemeClr val="tx2"/>
              </a:buClr>
              <a:buSzTx/>
              <a:buFontTx/>
              <a:buChar char="•"/>
            </a:pPr>
            <a:r>
              <a:rPr lang="zh-CN" altLang="en-US" sz="2800" smtClean="0">
                <a:solidFill>
                  <a:srgbClr val="3333CC"/>
                </a:solidFill>
                <a:latin typeface="Arial" charset="0"/>
                <a:ea typeface="华文中宋" pitchFamily="2" charset="-122"/>
              </a:rPr>
              <a:t>全面实施改革强军战略</a:t>
            </a:r>
          </a:p>
          <a:p>
            <a:pPr>
              <a:lnSpc>
                <a:spcPct val="90000"/>
              </a:lnSpc>
              <a:buClr>
                <a:schemeClr val="tx2"/>
              </a:buClr>
              <a:buSzTx/>
              <a:buFontTx/>
              <a:buNone/>
            </a:pPr>
            <a:r>
              <a:rPr lang="en-US" altLang="zh-CN" sz="2800" smtClean="0">
                <a:solidFill>
                  <a:schemeClr val="accent1"/>
                </a:solidFill>
                <a:latin typeface="Arial" charset="0"/>
                <a:ea typeface="华文楷体" pitchFamily="2" charset="-122"/>
              </a:rPr>
              <a:t>         2015</a:t>
            </a:r>
            <a:r>
              <a:rPr lang="zh-CN" altLang="en-US" sz="2800" smtClean="0">
                <a:solidFill>
                  <a:schemeClr val="accent1"/>
                </a:solidFill>
                <a:latin typeface="Arial" charset="0"/>
                <a:ea typeface="华文楷体" pitchFamily="2" charset="-122"/>
              </a:rPr>
              <a:t>年</a:t>
            </a:r>
            <a:r>
              <a:rPr lang="en-US" altLang="zh-CN" sz="2800" smtClean="0">
                <a:solidFill>
                  <a:schemeClr val="accent1"/>
                </a:solidFill>
                <a:latin typeface="Arial" charset="0"/>
                <a:ea typeface="华文楷体" pitchFamily="2" charset="-122"/>
              </a:rPr>
              <a:t>11</a:t>
            </a:r>
            <a:r>
              <a:rPr lang="zh-CN" altLang="en-US" sz="2800" smtClean="0">
                <a:solidFill>
                  <a:schemeClr val="accent1"/>
                </a:solidFill>
                <a:latin typeface="Arial" charset="0"/>
                <a:ea typeface="华文楷体" pitchFamily="2" charset="-122"/>
              </a:rPr>
              <a:t>月</a:t>
            </a:r>
            <a:r>
              <a:rPr lang="en-US" altLang="zh-CN" sz="2800" smtClean="0">
                <a:solidFill>
                  <a:schemeClr val="accent1"/>
                </a:solidFill>
                <a:latin typeface="Arial" charset="0"/>
                <a:ea typeface="华文楷体" pitchFamily="2" charset="-122"/>
              </a:rPr>
              <a:t>24</a:t>
            </a:r>
            <a:r>
              <a:rPr lang="zh-CN" altLang="en-US" sz="2800" smtClean="0">
                <a:solidFill>
                  <a:schemeClr val="accent1"/>
                </a:solidFill>
                <a:latin typeface="Arial" charset="0"/>
                <a:ea typeface="华文楷体" pitchFamily="2" charset="-122"/>
              </a:rPr>
              <a:t>日习近平总书记在中央军委改革工作会议上指出： “全面实施强军战略坚定不移走中国特色强军之路”。</a:t>
            </a:r>
            <a:r>
              <a:rPr lang="zh-CN" altLang="en-US" sz="2800" smtClean="0">
                <a:solidFill>
                  <a:srgbClr val="3333CC"/>
                </a:solidFill>
                <a:latin typeface="Arial" charset="0"/>
                <a:ea typeface="华文中宋" pitchFamily="2" charset="-122"/>
              </a:rPr>
              <a:t>深化国防和军队改革，是实现中国梦强军梦的时代要求，是强军兴军的必由之路，也是决定军队未来的关键一招</a:t>
            </a:r>
          </a:p>
          <a:p>
            <a:pPr>
              <a:lnSpc>
                <a:spcPct val="90000"/>
              </a:lnSpc>
              <a:buClr>
                <a:schemeClr val="tx2"/>
              </a:buClr>
              <a:buSzTx/>
              <a:buFontTx/>
              <a:buChar char="•"/>
            </a:pPr>
            <a:endParaRPr lang="zh-CN" altLang="en-US" sz="2800" smtClean="0">
              <a:solidFill>
                <a:srgbClr val="3333CC"/>
              </a:solidFill>
              <a:latin typeface="Arial" charset="0"/>
              <a:ea typeface="华文中宋" pitchFamily="2" charset="-122"/>
            </a:endParaRPr>
          </a:p>
          <a:p>
            <a:pPr>
              <a:lnSpc>
                <a:spcPct val="90000"/>
              </a:lnSpc>
              <a:buClr>
                <a:schemeClr val="tx2"/>
              </a:buClr>
              <a:buSzTx/>
              <a:buFontTx/>
              <a:buChar char="•"/>
            </a:pPr>
            <a:endParaRPr lang="zh-CN" altLang="en-US" sz="2800" smtClean="0">
              <a:solidFill>
                <a:srgbClr val="3333CC"/>
              </a:solidFill>
              <a:latin typeface="Arial" charset="0"/>
              <a:ea typeface="华文中宋" pitchFamily="2" charset="-122"/>
            </a:endParaRPr>
          </a:p>
          <a:p>
            <a:pPr>
              <a:lnSpc>
                <a:spcPct val="90000"/>
              </a:lnSpc>
              <a:buClr>
                <a:schemeClr val="tx2"/>
              </a:buClr>
              <a:buSzTx/>
              <a:buFontTx/>
              <a:buChar char="•"/>
            </a:pPr>
            <a:endParaRPr lang="zh-CN" altLang="en-US" sz="2800" smtClean="0">
              <a:solidFill>
                <a:srgbClr val="3333CC"/>
              </a:solidFill>
              <a:latin typeface="Arial" charset="0"/>
              <a:ea typeface="华文中宋" pitchFamily="2" charset="-122"/>
            </a:endParaRPr>
          </a:p>
          <a:p>
            <a:pPr>
              <a:lnSpc>
                <a:spcPct val="90000"/>
              </a:lnSpc>
              <a:buClr>
                <a:schemeClr val="tx2"/>
              </a:buClr>
              <a:buSzTx/>
              <a:buFontTx/>
              <a:buChar char="•"/>
            </a:pPr>
            <a:endParaRPr lang="zh-CN" altLang="en-US" sz="2800" smtClean="0">
              <a:solidFill>
                <a:srgbClr val="3333CC"/>
              </a:solidFill>
              <a:latin typeface="Arial" charset="0"/>
              <a:ea typeface="华文中宋" pitchFamily="2" charset="-122"/>
            </a:endParaRPr>
          </a:p>
          <a:p>
            <a:pPr>
              <a:lnSpc>
                <a:spcPct val="90000"/>
              </a:lnSpc>
              <a:buClr>
                <a:schemeClr val="tx2"/>
              </a:buClr>
              <a:buSzTx/>
              <a:buFontTx/>
              <a:buChar char="•"/>
            </a:pPr>
            <a:endParaRPr lang="zh-CN" altLang="en-US" sz="2800" smtClean="0">
              <a:solidFill>
                <a:srgbClr val="3333CC"/>
              </a:solidFill>
              <a:latin typeface="Arial" charset="0"/>
              <a:ea typeface="华文中宋" pitchFamily="2" charset="-122"/>
            </a:endParaRPr>
          </a:p>
          <a:p>
            <a:pPr>
              <a:lnSpc>
                <a:spcPct val="90000"/>
              </a:lnSpc>
              <a:buClr>
                <a:schemeClr val="tx2"/>
              </a:buClr>
              <a:buSzTx/>
              <a:buFontTx/>
              <a:buChar char="•"/>
            </a:pPr>
            <a:endParaRPr lang="zh-CN" altLang="en-US" sz="2800" smtClean="0">
              <a:solidFill>
                <a:srgbClr val="3333CC"/>
              </a:solidFill>
              <a:latin typeface="Arial" charset="0"/>
              <a:ea typeface="华文中宋" pitchFamily="2" charset="-122"/>
            </a:endParaRPr>
          </a:p>
        </p:txBody>
      </p:sp>
    </p:spTree>
  </p:cSld>
  <p:clrMapOvr>
    <a:masterClrMapping/>
  </p:clrMapOvr>
  <p:transition>
    <p:pull dir="ru"/>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2"/>
          <p:cNvSpPr>
            <a:spLocks noGrp="1" noChangeArrowheads="1"/>
          </p:cNvSpPr>
          <p:nvPr>
            <p:ph type="title"/>
          </p:nvPr>
        </p:nvSpPr>
        <p:spPr>
          <a:xfrm>
            <a:off x="457200" y="228600"/>
            <a:ext cx="8229600" cy="1143000"/>
          </a:xfrm>
        </p:spPr>
        <p:txBody>
          <a:bodyPr/>
          <a:lstStyle/>
          <a:p>
            <a:endParaRPr lang="zh-CN" altLang="en-US" smtClean="0">
              <a:solidFill>
                <a:schemeClr val="tx2"/>
              </a:solidFill>
              <a:effectLst/>
              <a:latin typeface="Arial" charset="0"/>
              <a:ea typeface="宋体" charset="-122"/>
            </a:endParaRPr>
          </a:p>
        </p:txBody>
      </p:sp>
      <p:sp>
        <p:nvSpPr>
          <p:cNvPr id="75778" name="Rectangle 3"/>
          <p:cNvSpPr>
            <a:spLocks noGrp="1" noChangeArrowheads="1"/>
          </p:cNvSpPr>
          <p:nvPr>
            <p:ph type="body" idx="1"/>
          </p:nvPr>
        </p:nvSpPr>
        <p:spPr/>
        <p:txBody>
          <a:bodyPr/>
          <a:lstStyle/>
          <a:p>
            <a:pPr>
              <a:buClr>
                <a:schemeClr val="tx2"/>
              </a:buClr>
              <a:buSzTx/>
              <a:buFontTx/>
              <a:buChar char="•"/>
            </a:pPr>
            <a:r>
              <a:rPr lang="zh-CN" altLang="en-US" smtClean="0">
                <a:solidFill>
                  <a:srgbClr val="3333CC"/>
                </a:solidFill>
                <a:latin typeface="Arial" charset="0"/>
                <a:ea typeface="华文中宋" pitchFamily="2" charset="-122"/>
              </a:rPr>
              <a:t>深入推进依法治军、从严治军</a:t>
            </a:r>
          </a:p>
          <a:p>
            <a:pPr>
              <a:buClr>
                <a:schemeClr val="tx2"/>
              </a:buClr>
              <a:buSzTx/>
              <a:buFontTx/>
              <a:buNone/>
            </a:pPr>
            <a:r>
              <a:rPr lang="zh-CN" altLang="en-US" smtClean="0">
                <a:solidFill>
                  <a:srgbClr val="3333CC"/>
                </a:solidFill>
                <a:latin typeface="Arial" charset="0"/>
                <a:ea typeface="华文中宋" pitchFamily="2" charset="-122"/>
              </a:rPr>
              <a:t>           一个现代化国家必然是法制国家，一支现代化的军队必然是法制军队，深入推进依法治军、从严治军是全面推进依法治国总体布局的重要组成部分是实现强军目标的必然要求</a:t>
            </a:r>
          </a:p>
          <a:p>
            <a:pPr>
              <a:buClr>
                <a:schemeClr val="tx2"/>
              </a:buClr>
              <a:buSzTx/>
              <a:buFontTx/>
              <a:buChar char="•"/>
            </a:pPr>
            <a:endParaRPr lang="zh-CN" altLang="en-US" smtClean="0">
              <a:solidFill>
                <a:srgbClr val="3333CC"/>
              </a:solidFill>
              <a:latin typeface="Arial" charset="0"/>
              <a:ea typeface="华文中宋" pitchFamily="2" charset="-122"/>
            </a:endParaRPr>
          </a:p>
        </p:txBody>
      </p:sp>
    </p:spTree>
  </p:cSld>
  <p:clrMapOvr>
    <a:masterClrMapping/>
  </p:clrMapOvr>
  <p:transition>
    <p:pull dir="ru"/>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2"/>
          <p:cNvSpPr>
            <a:spLocks noGrp="1" noChangeArrowheads="1"/>
          </p:cNvSpPr>
          <p:nvPr>
            <p:ph type="title"/>
          </p:nvPr>
        </p:nvSpPr>
        <p:spPr>
          <a:xfrm>
            <a:off x="468313" y="692150"/>
            <a:ext cx="8229600" cy="1143000"/>
          </a:xfrm>
        </p:spPr>
        <p:txBody>
          <a:bodyPr/>
          <a:lstStyle/>
          <a:p>
            <a:r>
              <a:rPr lang="en-US" altLang="zh-CN" sz="4000" b="1" smtClean="0">
                <a:solidFill>
                  <a:srgbClr val="CC0000"/>
                </a:solidFill>
                <a:effectLst/>
                <a:latin typeface="Arial" charset="0"/>
                <a:ea typeface="楷体_GB2312" pitchFamily="49" charset="-122"/>
              </a:rPr>
              <a:t>16</a:t>
            </a:r>
            <a:r>
              <a:rPr lang="zh-CN" altLang="en-US" sz="4000" b="1" smtClean="0">
                <a:solidFill>
                  <a:srgbClr val="CC0000"/>
                </a:solidFill>
                <a:effectLst/>
                <a:latin typeface="Arial" charset="0"/>
                <a:ea typeface="楷体_GB2312" pitchFamily="49" charset="-122"/>
              </a:rPr>
              <a:t>、关于国际关系和我国外交战略</a:t>
            </a:r>
          </a:p>
        </p:txBody>
      </p:sp>
      <p:sp>
        <p:nvSpPr>
          <p:cNvPr id="76802" name="Rectangle 3"/>
          <p:cNvSpPr>
            <a:spLocks noGrp="1" noChangeArrowheads="1"/>
          </p:cNvSpPr>
          <p:nvPr>
            <p:ph type="body" idx="1"/>
          </p:nvPr>
        </p:nvSpPr>
        <p:spPr>
          <a:xfrm>
            <a:off x="395288" y="1600200"/>
            <a:ext cx="8291512" cy="4495800"/>
          </a:xfrm>
        </p:spPr>
        <p:txBody>
          <a:bodyPr/>
          <a:lstStyle/>
          <a:p>
            <a:pPr>
              <a:buClr>
                <a:schemeClr val="tx2"/>
              </a:buClr>
              <a:buSzTx/>
              <a:buFontTx/>
              <a:buChar char="•"/>
            </a:pPr>
            <a:r>
              <a:rPr lang="zh-CN" altLang="en-US" smtClean="0">
                <a:solidFill>
                  <a:srgbClr val="3333CC"/>
                </a:solidFill>
                <a:latin typeface="Arial" charset="0"/>
                <a:ea typeface="华文中宋" pitchFamily="2" charset="-122"/>
              </a:rPr>
              <a:t>推动构建以合作共赢为核心的新型国际关系</a:t>
            </a:r>
          </a:p>
          <a:p>
            <a:pPr lvl="1">
              <a:buFontTx/>
              <a:buChar char="–"/>
            </a:pPr>
            <a:r>
              <a:rPr lang="zh-CN" altLang="en-US" smtClean="0">
                <a:solidFill>
                  <a:srgbClr val="3333CC"/>
                </a:solidFill>
                <a:latin typeface="Arial" charset="0"/>
                <a:ea typeface="华文中宋" pitchFamily="2" charset="-122"/>
              </a:rPr>
              <a:t>和平发展合作共赢成为时代潮流</a:t>
            </a:r>
          </a:p>
          <a:p>
            <a:pPr>
              <a:buClr>
                <a:schemeClr val="tx2"/>
              </a:buClr>
              <a:buSzTx/>
              <a:buFontTx/>
              <a:buNone/>
            </a:pPr>
            <a:r>
              <a:rPr lang="zh-CN" altLang="en-US" smtClean="0">
                <a:solidFill>
                  <a:schemeClr val="accent1"/>
                </a:solidFill>
                <a:latin typeface="Arial" charset="0"/>
                <a:ea typeface="华文楷体" pitchFamily="2" charset="-122"/>
              </a:rPr>
              <a:t>          </a:t>
            </a:r>
            <a:r>
              <a:rPr lang="zh-CN" altLang="en-US" sz="2800" smtClean="0">
                <a:solidFill>
                  <a:schemeClr val="accent1"/>
                </a:solidFill>
                <a:latin typeface="Arial" charset="0"/>
                <a:ea typeface="华文楷体" pitchFamily="2" charset="-122"/>
              </a:rPr>
              <a:t>习近平总书记指出： “要跟上时代前进步伐，就不能身体已进入</a:t>
            </a:r>
            <a:r>
              <a:rPr lang="en-US" altLang="zh-CN" sz="2800" smtClean="0">
                <a:solidFill>
                  <a:schemeClr val="accent1"/>
                </a:solidFill>
                <a:latin typeface="Arial" charset="0"/>
                <a:ea typeface="华文楷体" pitchFamily="2" charset="-122"/>
              </a:rPr>
              <a:t>21</a:t>
            </a:r>
            <a:r>
              <a:rPr lang="zh-CN" altLang="en-US" sz="2800" smtClean="0">
                <a:solidFill>
                  <a:schemeClr val="accent1"/>
                </a:solidFill>
                <a:latin typeface="Arial" charset="0"/>
                <a:ea typeface="华文楷体" pitchFamily="2" charset="-122"/>
              </a:rPr>
              <a:t>世纪，而脑袋还停留在过去停留在殖民扩张的旧时代里，停留在冷战思维、零和博弈老框框内”</a:t>
            </a:r>
            <a:endParaRPr lang="zh-CN" altLang="en-US" sz="2800" smtClean="0">
              <a:solidFill>
                <a:srgbClr val="3333CC"/>
              </a:solidFill>
              <a:latin typeface="Arial" charset="0"/>
              <a:ea typeface="华文中宋" pitchFamily="2" charset="-122"/>
            </a:endParaRPr>
          </a:p>
          <a:p>
            <a:pPr>
              <a:buClr>
                <a:schemeClr val="tx2"/>
              </a:buClr>
              <a:buSzTx/>
              <a:buFontTx/>
              <a:buNone/>
            </a:pPr>
            <a:r>
              <a:rPr lang="zh-CN" altLang="en-US" smtClean="0">
                <a:solidFill>
                  <a:schemeClr val="tx1"/>
                </a:solidFill>
                <a:latin typeface="Arial" charset="0"/>
                <a:ea typeface="宋体" charset="-122"/>
              </a:rPr>
              <a:t>          </a:t>
            </a:r>
            <a:r>
              <a:rPr lang="zh-CN" altLang="en-US" sz="2800" smtClean="0">
                <a:solidFill>
                  <a:srgbClr val="3333CC"/>
                </a:solidFill>
                <a:latin typeface="Arial" charset="0"/>
                <a:ea typeface="华文中宋" pitchFamily="2" charset="-122"/>
              </a:rPr>
              <a:t>各国应该共同推动建立以合作共赢为核心的新型国际关系各国人民应该一起来维护世界和平促进共同发展</a:t>
            </a:r>
          </a:p>
          <a:p>
            <a:pPr>
              <a:buClr>
                <a:schemeClr val="tx2"/>
              </a:buClr>
              <a:buSzTx/>
              <a:buFontTx/>
              <a:buChar char="•"/>
            </a:pPr>
            <a:endParaRPr lang="zh-CN" altLang="en-US" smtClean="0">
              <a:solidFill>
                <a:srgbClr val="3333CC"/>
              </a:solidFill>
              <a:latin typeface="Arial" charset="0"/>
              <a:ea typeface="华文中宋" pitchFamily="2" charset="-122"/>
            </a:endParaRPr>
          </a:p>
        </p:txBody>
      </p:sp>
    </p:spTree>
  </p:cSld>
  <p:clrMapOvr>
    <a:masterClrMapping/>
  </p:clrMapOvr>
  <p:transition>
    <p:pull dir="ru"/>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2"/>
          <p:cNvSpPr>
            <a:spLocks noGrp="1" noChangeArrowheads="1"/>
          </p:cNvSpPr>
          <p:nvPr>
            <p:ph type="title"/>
          </p:nvPr>
        </p:nvSpPr>
        <p:spPr>
          <a:xfrm>
            <a:off x="457200" y="228600"/>
            <a:ext cx="8229600" cy="1143000"/>
          </a:xfrm>
        </p:spPr>
        <p:txBody>
          <a:bodyPr/>
          <a:lstStyle/>
          <a:p>
            <a:endParaRPr lang="zh-CN" altLang="en-US" smtClean="0">
              <a:solidFill>
                <a:schemeClr val="tx2"/>
              </a:solidFill>
              <a:effectLst/>
              <a:latin typeface="Arial" charset="0"/>
              <a:ea typeface="宋体" charset="-122"/>
            </a:endParaRPr>
          </a:p>
        </p:txBody>
      </p:sp>
      <p:sp>
        <p:nvSpPr>
          <p:cNvPr id="77826" name="Rectangle 3"/>
          <p:cNvSpPr>
            <a:spLocks noGrp="1" noChangeArrowheads="1"/>
          </p:cNvSpPr>
          <p:nvPr>
            <p:ph type="body" idx="1"/>
          </p:nvPr>
        </p:nvSpPr>
        <p:spPr/>
        <p:txBody>
          <a:bodyPr/>
          <a:lstStyle/>
          <a:p>
            <a:pPr>
              <a:buClr>
                <a:schemeClr val="tx2"/>
              </a:buClr>
              <a:buSzTx/>
              <a:buFontTx/>
              <a:buChar char="•"/>
            </a:pPr>
            <a:r>
              <a:rPr lang="zh-CN" altLang="en-US" sz="2800" smtClean="0">
                <a:solidFill>
                  <a:srgbClr val="3333CC"/>
                </a:solidFill>
                <a:latin typeface="Arial" charset="0"/>
                <a:ea typeface="华文中宋" pitchFamily="2" charset="-122"/>
              </a:rPr>
              <a:t>坚定不移走和平发展道路</a:t>
            </a:r>
          </a:p>
          <a:p>
            <a:pPr>
              <a:buClr>
                <a:schemeClr val="tx2"/>
              </a:buClr>
              <a:buSzTx/>
              <a:buFontTx/>
              <a:buNone/>
            </a:pPr>
            <a:r>
              <a:rPr lang="zh-CN" altLang="en-US" sz="2800" smtClean="0">
                <a:solidFill>
                  <a:srgbClr val="3333CC"/>
                </a:solidFill>
                <a:latin typeface="Arial" charset="0"/>
                <a:ea typeface="华文中宋" pitchFamily="2" charset="-122"/>
              </a:rPr>
              <a:t>           坚持走和平发展道路，是中国根据时代潮流和国家根本利益作出的战略选择</a:t>
            </a:r>
            <a:r>
              <a:rPr lang="zh-CN" altLang="en-US" sz="2800" smtClean="0">
                <a:solidFill>
                  <a:schemeClr val="tx1"/>
                </a:solidFill>
                <a:latin typeface="Arial" charset="0"/>
                <a:ea typeface="宋体" charset="-122"/>
              </a:rPr>
              <a:t>。</a:t>
            </a:r>
          </a:p>
          <a:p>
            <a:pPr>
              <a:buClr>
                <a:schemeClr val="tx2"/>
              </a:buClr>
              <a:buSzTx/>
              <a:buFontTx/>
              <a:buNone/>
            </a:pPr>
            <a:r>
              <a:rPr lang="zh-CN" altLang="en-US" sz="2800" smtClean="0">
                <a:solidFill>
                  <a:schemeClr val="accent1"/>
                </a:solidFill>
                <a:latin typeface="Arial" charset="0"/>
                <a:ea typeface="华文楷体" pitchFamily="2" charset="-122"/>
              </a:rPr>
              <a:t>           习近平总书记指出： “实现我们的目标必须有和平的环境。没有和平，中国和世界都不可能顺利；没有发展，中国和世界也不可能有持久的和平。只有坚持走和平发展道路，只有同世界各国一道维护世界和平，中国才能实现自己的目标，才能为世界作出更大的贡献”</a:t>
            </a:r>
          </a:p>
          <a:p>
            <a:pPr>
              <a:buClr>
                <a:schemeClr val="tx2"/>
              </a:buClr>
              <a:buSzTx/>
              <a:buFontTx/>
              <a:buNone/>
            </a:pPr>
            <a:endParaRPr lang="zh-CN" altLang="en-US" sz="2800" smtClean="0">
              <a:solidFill>
                <a:srgbClr val="3333CC"/>
              </a:solidFill>
              <a:latin typeface="Arial" charset="0"/>
              <a:ea typeface="华文中宋" pitchFamily="2" charset="-122"/>
            </a:endParaRPr>
          </a:p>
          <a:p>
            <a:pPr>
              <a:buClr>
                <a:schemeClr val="tx2"/>
              </a:buClr>
              <a:buSzTx/>
              <a:buFontTx/>
              <a:buNone/>
            </a:pPr>
            <a:endParaRPr lang="zh-CN" altLang="en-US" sz="2800" smtClean="0">
              <a:solidFill>
                <a:srgbClr val="3333CC"/>
              </a:solidFill>
              <a:latin typeface="Arial" charset="0"/>
              <a:ea typeface="华文中宋" pitchFamily="2" charset="-122"/>
            </a:endParaRPr>
          </a:p>
          <a:p>
            <a:pPr>
              <a:buClr>
                <a:schemeClr val="tx2"/>
              </a:buClr>
              <a:buSzTx/>
              <a:buFontTx/>
              <a:buChar char="•"/>
            </a:pPr>
            <a:endParaRPr lang="zh-CN" altLang="en-US" sz="2800" smtClean="0">
              <a:solidFill>
                <a:schemeClr val="tx1"/>
              </a:solidFill>
              <a:latin typeface="Arial" charset="0"/>
              <a:ea typeface="宋体" charset="-122"/>
            </a:endParaRPr>
          </a:p>
        </p:txBody>
      </p:sp>
    </p:spTree>
  </p:cSld>
  <p:clrMapOvr>
    <a:masterClrMapping/>
  </p:clrMapOvr>
  <p:transition>
    <p:pull dir="ru"/>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2"/>
          <p:cNvSpPr>
            <a:spLocks noGrp="1" noChangeArrowheads="1"/>
          </p:cNvSpPr>
          <p:nvPr>
            <p:ph type="title"/>
          </p:nvPr>
        </p:nvSpPr>
        <p:spPr>
          <a:xfrm>
            <a:off x="457200" y="228600"/>
            <a:ext cx="8229600" cy="1143000"/>
          </a:xfrm>
        </p:spPr>
        <p:txBody>
          <a:bodyPr/>
          <a:lstStyle/>
          <a:p>
            <a:endParaRPr lang="zh-CN" altLang="en-US" smtClean="0">
              <a:solidFill>
                <a:schemeClr val="tx2"/>
              </a:solidFill>
              <a:effectLst/>
              <a:latin typeface="Arial" charset="0"/>
              <a:ea typeface="宋体" charset="-122"/>
            </a:endParaRPr>
          </a:p>
        </p:txBody>
      </p:sp>
      <p:sp>
        <p:nvSpPr>
          <p:cNvPr id="78850" name="Rectangle 3"/>
          <p:cNvSpPr>
            <a:spLocks noGrp="1" noChangeArrowheads="1"/>
          </p:cNvSpPr>
          <p:nvPr>
            <p:ph type="body" idx="1"/>
          </p:nvPr>
        </p:nvSpPr>
        <p:spPr/>
        <p:txBody>
          <a:bodyPr/>
          <a:lstStyle/>
          <a:p>
            <a:pPr>
              <a:buClr>
                <a:schemeClr val="tx2"/>
              </a:buClr>
              <a:buSzTx/>
              <a:buFontTx/>
              <a:buChar char="•"/>
            </a:pPr>
            <a:r>
              <a:rPr lang="zh-CN" altLang="en-US" smtClean="0">
                <a:solidFill>
                  <a:srgbClr val="3333CC"/>
                </a:solidFill>
                <a:latin typeface="Arial" charset="0"/>
                <a:ea typeface="华文中宋" pitchFamily="2" charset="-122"/>
              </a:rPr>
              <a:t>打造人类命运共同体</a:t>
            </a:r>
          </a:p>
          <a:p>
            <a:pPr>
              <a:buClr>
                <a:schemeClr val="tx2"/>
              </a:buClr>
              <a:buSzTx/>
              <a:buFontTx/>
              <a:buChar char="•"/>
            </a:pPr>
            <a:r>
              <a:rPr lang="zh-CN" altLang="en-US" smtClean="0">
                <a:solidFill>
                  <a:srgbClr val="3333CC"/>
                </a:solidFill>
                <a:latin typeface="Arial" charset="0"/>
                <a:ea typeface="华文中宋" pitchFamily="2" charset="-122"/>
              </a:rPr>
              <a:t>积极实施“一带一路”战略</a:t>
            </a:r>
          </a:p>
          <a:p>
            <a:pPr>
              <a:buClr>
                <a:schemeClr val="tx2"/>
              </a:buClr>
              <a:buSzTx/>
              <a:buFontTx/>
              <a:buChar char="•"/>
            </a:pPr>
            <a:r>
              <a:rPr lang="zh-CN" altLang="en-US" smtClean="0">
                <a:solidFill>
                  <a:srgbClr val="3333CC"/>
                </a:solidFill>
                <a:latin typeface="Arial" charset="0"/>
                <a:ea typeface="华文中宋" pitchFamily="2" charset="-122"/>
              </a:rPr>
              <a:t>推动各方关系全面发展</a:t>
            </a:r>
          </a:p>
          <a:p>
            <a:pPr>
              <a:buClr>
                <a:schemeClr val="tx2"/>
              </a:buClr>
              <a:buSzTx/>
              <a:buFontTx/>
              <a:buChar char="•"/>
            </a:pPr>
            <a:r>
              <a:rPr lang="zh-CN" altLang="en-US" smtClean="0">
                <a:solidFill>
                  <a:srgbClr val="3333CC"/>
                </a:solidFill>
                <a:latin typeface="Arial" charset="0"/>
                <a:ea typeface="华文中宋" pitchFamily="2" charset="-122"/>
              </a:rPr>
              <a:t>坚决维护国家核心利益</a:t>
            </a:r>
          </a:p>
          <a:p>
            <a:pPr>
              <a:buClr>
                <a:schemeClr val="tx2"/>
              </a:buClr>
              <a:buSzTx/>
              <a:buFontTx/>
              <a:buChar char="•"/>
            </a:pPr>
            <a:r>
              <a:rPr lang="zh-CN" altLang="en-US" smtClean="0">
                <a:solidFill>
                  <a:srgbClr val="3333CC"/>
                </a:solidFill>
                <a:latin typeface="Arial" charset="0"/>
                <a:ea typeface="华文中宋" pitchFamily="2" charset="-122"/>
              </a:rPr>
              <a:t>推进全球治理体系变革</a:t>
            </a:r>
          </a:p>
          <a:p>
            <a:pPr>
              <a:buClr>
                <a:schemeClr val="tx2"/>
              </a:buClr>
              <a:buSzTx/>
              <a:buFontTx/>
              <a:buChar char="•"/>
            </a:pPr>
            <a:r>
              <a:rPr lang="zh-CN" altLang="en-US" smtClean="0">
                <a:solidFill>
                  <a:srgbClr val="3333CC"/>
                </a:solidFill>
                <a:latin typeface="Arial" charset="0"/>
                <a:ea typeface="华文中宋" pitchFamily="2" charset="-122"/>
              </a:rPr>
              <a:t>中国开放的大门永远不会关上</a:t>
            </a:r>
          </a:p>
        </p:txBody>
      </p:sp>
    </p:spTree>
  </p:cSld>
  <p:clrMapOvr>
    <a:masterClrMapping/>
  </p:clrMapOvr>
  <p:transition>
    <p:pull dir="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title"/>
          </p:nvPr>
        </p:nvSpPr>
        <p:spPr>
          <a:xfrm>
            <a:off x="457200" y="228600"/>
            <a:ext cx="8229600" cy="1143000"/>
          </a:xfrm>
        </p:spPr>
        <p:txBody>
          <a:bodyPr/>
          <a:lstStyle/>
          <a:p>
            <a:endParaRPr lang="zh-CN" altLang="en-US" smtClean="0">
              <a:solidFill>
                <a:schemeClr val="tx2"/>
              </a:solidFill>
              <a:effectLst/>
              <a:latin typeface="Arial" charset="0"/>
              <a:ea typeface="宋体" charset="-122"/>
            </a:endParaRPr>
          </a:p>
        </p:txBody>
      </p:sp>
      <p:sp>
        <p:nvSpPr>
          <p:cNvPr id="33794" name="Rectangle 3"/>
          <p:cNvSpPr>
            <a:spLocks noGrp="1" noChangeArrowheads="1"/>
          </p:cNvSpPr>
          <p:nvPr>
            <p:ph type="body" idx="1"/>
          </p:nvPr>
        </p:nvSpPr>
        <p:spPr/>
        <p:txBody>
          <a:bodyPr/>
          <a:lstStyle/>
          <a:p>
            <a:pPr>
              <a:buClr>
                <a:schemeClr val="tx2"/>
              </a:buClr>
              <a:buSzTx/>
              <a:buFontTx/>
              <a:buChar char="•"/>
            </a:pPr>
            <a:r>
              <a:rPr lang="zh-CN" altLang="en-US" smtClean="0">
                <a:solidFill>
                  <a:srgbClr val="3333CC"/>
                </a:solidFill>
                <a:latin typeface="Arial" charset="0"/>
                <a:ea typeface="华文中宋" pitchFamily="2" charset="-122"/>
              </a:rPr>
              <a:t>空谈误国、实干兴邦</a:t>
            </a:r>
          </a:p>
          <a:p>
            <a:pPr>
              <a:buClr>
                <a:schemeClr val="tx2"/>
              </a:buClr>
              <a:buSzTx/>
              <a:buFontTx/>
              <a:buChar char="•"/>
            </a:pPr>
            <a:r>
              <a:rPr lang="zh-CN" altLang="en-US" smtClean="0">
                <a:solidFill>
                  <a:srgbClr val="3333CC"/>
                </a:solidFill>
                <a:latin typeface="Arial" charset="0"/>
                <a:ea typeface="华文中宋" pitchFamily="2" charset="-122"/>
              </a:rPr>
              <a:t>全体人民的共同劳动</a:t>
            </a:r>
          </a:p>
          <a:p>
            <a:pPr>
              <a:buClr>
                <a:schemeClr val="tx2"/>
              </a:buClr>
              <a:buSzTx/>
              <a:buFontTx/>
              <a:buChar char="•"/>
            </a:pPr>
            <a:r>
              <a:rPr lang="zh-CN" altLang="en-US" smtClean="0">
                <a:solidFill>
                  <a:srgbClr val="3333CC"/>
                </a:solidFill>
                <a:latin typeface="Arial" charset="0"/>
                <a:ea typeface="华文中宋" pitchFamily="2" charset="-122"/>
              </a:rPr>
              <a:t>中国梦</a:t>
            </a:r>
            <a:r>
              <a:rPr lang="en-US" altLang="zh-CN" smtClean="0">
                <a:solidFill>
                  <a:srgbClr val="3333CC"/>
                </a:solidFill>
                <a:latin typeface="Arial" charset="0"/>
                <a:ea typeface="华文中宋" pitchFamily="2" charset="-122"/>
              </a:rPr>
              <a:t>-</a:t>
            </a:r>
            <a:r>
              <a:rPr lang="zh-CN" altLang="en-US" smtClean="0">
                <a:solidFill>
                  <a:srgbClr val="3333CC"/>
                </a:solidFill>
                <a:latin typeface="Arial" charset="0"/>
                <a:ea typeface="华文中宋" pitchFamily="2" charset="-122"/>
              </a:rPr>
              <a:t>世界人民的梦：追求世界和平</a:t>
            </a:r>
          </a:p>
          <a:p>
            <a:pPr>
              <a:buClr>
                <a:schemeClr val="tx2"/>
              </a:buClr>
              <a:buSzTx/>
              <a:buFontTx/>
              <a:buChar char="•"/>
            </a:pPr>
            <a:r>
              <a:rPr lang="zh-CN" altLang="en-US" smtClean="0">
                <a:solidFill>
                  <a:srgbClr val="3333CC"/>
                </a:solidFill>
                <a:latin typeface="Arial" charset="0"/>
                <a:ea typeface="华文中宋" pitchFamily="2" charset="-122"/>
              </a:rPr>
              <a:t>穷则独善其身，达则兼善天下</a:t>
            </a:r>
          </a:p>
        </p:txBody>
      </p:sp>
    </p:spTree>
  </p:cSld>
  <p:clrMapOvr>
    <a:masterClrMapping/>
  </p:clrMapOvr>
  <p:transition>
    <p:pull dir="ru"/>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2"/>
          <p:cNvSpPr>
            <a:spLocks noGrp="1" noChangeArrowheads="1"/>
          </p:cNvSpPr>
          <p:nvPr>
            <p:ph type="title"/>
          </p:nvPr>
        </p:nvSpPr>
        <p:spPr>
          <a:xfrm>
            <a:off x="250825" y="620713"/>
            <a:ext cx="8507413" cy="1143000"/>
          </a:xfrm>
        </p:spPr>
        <p:txBody>
          <a:bodyPr/>
          <a:lstStyle/>
          <a:p>
            <a:r>
              <a:rPr lang="en-US" altLang="zh-CN" sz="4000" b="1" smtClean="0">
                <a:solidFill>
                  <a:srgbClr val="CC0000"/>
                </a:solidFill>
                <a:effectLst/>
                <a:latin typeface="Arial" charset="0"/>
                <a:ea typeface="楷体_GB2312" pitchFamily="49" charset="-122"/>
              </a:rPr>
              <a:t>17</a:t>
            </a:r>
            <a:r>
              <a:rPr lang="zh-CN" altLang="en-US" sz="4000" b="1" smtClean="0">
                <a:solidFill>
                  <a:srgbClr val="CC0000"/>
                </a:solidFill>
                <a:effectLst/>
                <a:latin typeface="Arial" charset="0"/>
                <a:ea typeface="楷体_GB2312" pitchFamily="49" charset="-122"/>
              </a:rPr>
              <a:t>、关于科学的思想方法和工作方法</a:t>
            </a:r>
          </a:p>
        </p:txBody>
      </p:sp>
      <p:sp>
        <p:nvSpPr>
          <p:cNvPr id="79874" name="Rectangle 3"/>
          <p:cNvSpPr>
            <a:spLocks noGrp="1" noChangeArrowheads="1"/>
          </p:cNvSpPr>
          <p:nvPr>
            <p:ph type="body" idx="1"/>
          </p:nvPr>
        </p:nvSpPr>
        <p:spPr/>
        <p:txBody>
          <a:bodyPr/>
          <a:lstStyle/>
          <a:p>
            <a:pPr>
              <a:lnSpc>
                <a:spcPct val="90000"/>
              </a:lnSpc>
              <a:buClr>
                <a:schemeClr val="tx2"/>
              </a:buClr>
              <a:buSzTx/>
              <a:buFontTx/>
              <a:buChar char="•"/>
            </a:pPr>
            <a:r>
              <a:rPr lang="zh-CN" altLang="en-US" sz="2800" smtClean="0">
                <a:solidFill>
                  <a:srgbClr val="3333CC"/>
                </a:solidFill>
                <a:latin typeface="Arial" charset="0"/>
                <a:ea typeface="华文中宋" pitchFamily="2" charset="-122"/>
              </a:rPr>
              <a:t>提高解决改革发展基本问题的本领</a:t>
            </a:r>
          </a:p>
          <a:p>
            <a:pPr>
              <a:lnSpc>
                <a:spcPct val="90000"/>
              </a:lnSpc>
              <a:buClr>
                <a:schemeClr val="tx2"/>
              </a:buClr>
              <a:buSzTx/>
              <a:buFontTx/>
              <a:buNone/>
            </a:pPr>
            <a:r>
              <a:rPr lang="zh-CN" altLang="en-US" sz="2800" smtClean="0">
                <a:solidFill>
                  <a:schemeClr val="accent1"/>
                </a:solidFill>
                <a:latin typeface="Arial" charset="0"/>
                <a:ea typeface="华文楷体" pitchFamily="2" charset="-122"/>
              </a:rPr>
              <a:t>           </a:t>
            </a:r>
            <a:r>
              <a:rPr lang="zh-CN" altLang="en-US" sz="2800" smtClean="0">
                <a:solidFill>
                  <a:srgbClr val="3333CC"/>
                </a:solidFill>
                <a:latin typeface="Arial" charset="0"/>
                <a:ea typeface="华文楷体" pitchFamily="2" charset="-122"/>
              </a:rPr>
              <a:t>习近平总书记的重要讲话，坚持和运用马克思主义立场观点方法，既“部署过河”的任务又指导解决“桥和船”的问题，为我们认识问题分析问题解决问题树立了典范</a:t>
            </a:r>
          </a:p>
          <a:p>
            <a:pPr>
              <a:lnSpc>
                <a:spcPct val="90000"/>
              </a:lnSpc>
              <a:buClr>
                <a:schemeClr val="tx2"/>
              </a:buClr>
              <a:buSzTx/>
              <a:buFontTx/>
              <a:buChar char="•"/>
            </a:pPr>
            <a:r>
              <a:rPr lang="zh-CN" altLang="en-US" sz="2800" smtClean="0">
                <a:solidFill>
                  <a:srgbClr val="3333CC"/>
                </a:solidFill>
                <a:latin typeface="Arial" charset="0"/>
                <a:ea typeface="华文中宋" pitchFamily="2" charset="-122"/>
              </a:rPr>
              <a:t>学习和掌握马克思主义哲学</a:t>
            </a:r>
          </a:p>
          <a:p>
            <a:pPr>
              <a:lnSpc>
                <a:spcPct val="90000"/>
              </a:lnSpc>
              <a:buClr>
                <a:schemeClr val="tx2"/>
              </a:buClr>
              <a:buSzTx/>
              <a:buFontTx/>
              <a:buNone/>
            </a:pPr>
            <a:r>
              <a:rPr lang="zh-CN" altLang="en-US" sz="2800" smtClean="0">
                <a:solidFill>
                  <a:schemeClr val="accent1"/>
                </a:solidFill>
                <a:latin typeface="Arial" charset="0"/>
                <a:ea typeface="华文楷体" pitchFamily="2" charset="-122"/>
              </a:rPr>
              <a:t>           习总书记指出：“马克思主义哲学深刻揭示了客观世界特别是人类社会发展的一般规律，在当今时代依然有着强大的生命力，依然是指导我们共产党人前进的强大思想武器”</a:t>
            </a:r>
          </a:p>
        </p:txBody>
      </p:sp>
    </p:spTree>
  </p:cSld>
  <p:clrMapOvr>
    <a:masterClrMapping/>
  </p:clrMapOvr>
  <p:transition>
    <p:pull dir="ru"/>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2"/>
          <p:cNvSpPr>
            <a:spLocks noGrp="1" noChangeArrowheads="1"/>
          </p:cNvSpPr>
          <p:nvPr>
            <p:ph type="title"/>
          </p:nvPr>
        </p:nvSpPr>
        <p:spPr>
          <a:xfrm>
            <a:off x="457200" y="228600"/>
            <a:ext cx="8229600" cy="1143000"/>
          </a:xfrm>
        </p:spPr>
        <p:txBody>
          <a:bodyPr/>
          <a:lstStyle/>
          <a:p>
            <a:endParaRPr lang="zh-CN" altLang="en-US" smtClean="0">
              <a:solidFill>
                <a:schemeClr val="tx2"/>
              </a:solidFill>
              <a:effectLst/>
              <a:latin typeface="Arial" charset="0"/>
              <a:ea typeface="宋体" charset="-122"/>
            </a:endParaRPr>
          </a:p>
        </p:txBody>
      </p:sp>
      <p:sp>
        <p:nvSpPr>
          <p:cNvPr id="80898" name="Rectangle 3"/>
          <p:cNvSpPr>
            <a:spLocks noGrp="1" noChangeArrowheads="1"/>
          </p:cNvSpPr>
          <p:nvPr>
            <p:ph type="body" idx="1"/>
          </p:nvPr>
        </p:nvSpPr>
        <p:spPr/>
        <p:txBody>
          <a:bodyPr/>
          <a:lstStyle/>
          <a:p>
            <a:pPr lvl="1">
              <a:buFontTx/>
              <a:buChar char="–"/>
            </a:pPr>
            <a:r>
              <a:rPr lang="zh-CN" altLang="en-US" sz="2400" smtClean="0">
                <a:solidFill>
                  <a:srgbClr val="3333CC"/>
                </a:solidFill>
                <a:latin typeface="Arial" charset="0"/>
                <a:ea typeface="华文中宋" pitchFamily="2" charset="-122"/>
              </a:rPr>
              <a:t>辩证唯物主义是马克思主哲学的重要组成部分是中国共产党人的世界观和方法论</a:t>
            </a:r>
            <a:r>
              <a:rPr lang="zh-CN" altLang="en-US" sz="2400" smtClean="0">
                <a:solidFill>
                  <a:schemeClr val="tx1"/>
                </a:solidFill>
                <a:latin typeface="Arial" charset="0"/>
                <a:ea typeface="宋体" charset="-122"/>
              </a:rPr>
              <a:t>，</a:t>
            </a:r>
          </a:p>
          <a:p>
            <a:pPr lvl="1">
              <a:buFontTx/>
              <a:buNone/>
            </a:pPr>
            <a:r>
              <a:rPr lang="zh-CN" altLang="en-US" sz="2400" smtClean="0">
                <a:solidFill>
                  <a:schemeClr val="accent1"/>
                </a:solidFill>
                <a:latin typeface="Arial" charset="0"/>
                <a:ea typeface="华文楷体" pitchFamily="2" charset="-122"/>
              </a:rPr>
              <a:t>           习总书记强调：“实现两个百年目标实现伟大复兴的中国梦必须不断接受马克思主义哲学智慧的滋养，增强辩证思维、战略思维能力，更好的指导实践”</a:t>
            </a:r>
          </a:p>
          <a:p>
            <a:pPr lvl="1">
              <a:buFontTx/>
              <a:buChar char="–"/>
            </a:pPr>
            <a:r>
              <a:rPr lang="zh-CN" altLang="en-US" sz="2400" smtClean="0">
                <a:solidFill>
                  <a:srgbClr val="3333CC"/>
                </a:solidFill>
                <a:latin typeface="Arial" charset="0"/>
                <a:ea typeface="华文中宋" pitchFamily="2" charset="-122"/>
              </a:rPr>
              <a:t>历史唯物主义是马克思主义哲学的另一个重要组成部分，是中国共产党人的历史观和价值观</a:t>
            </a:r>
          </a:p>
          <a:p>
            <a:pPr lvl="1">
              <a:buFontTx/>
              <a:buNone/>
            </a:pPr>
            <a:r>
              <a:rPr lang="zh-CN" altLang="en-US" sz="2400" smtClean="0">
                <a:solidFill>
                  <a:schemeClr val="accent1"/>
                </a:solidFill>
                <a:latin typeface="Arial" charset="0"/>
                <a:ea typeface="华文楷体" pitchFamily="2" charset="-122"/>
              </a:rPr>
              <a:t>           习总书记指出：“历史和现实都表明，只有坚持历史唯物主义，我们才能不断把中国特色社会主义规律的认识提高到新的水平不断开辟当代中国马克思主义发展新境界”</a:t>
            </a:r>
          </a:p>
          <a:p>
            <a:pPr lvl="1">
              <a:buFontTx/>
              <a:buChar char="–"/>
            </a:pPr>
            <a:endParaRPr lang="zh-CN" altLang="en-US" sz="2400" smtClean="0">
              <a:solidFill>
                <a:srgbClr val="3333CC"/>
              </a:solidFill>
              <a:latin typeface="Arial" charset="0"/>
              <a:ea typeface="华文中宋" pitchFamily="2" charset="-122"/>
            </a:endParaRPr>
          </a:p>
          <a:p>
            <a:pPr>
              <a:buClr>
                <a:schemeClr val="tx2"/>
              </a:buClr>
              <a:buSzTx/>
              <a:buFontTx/>
              <a:buChar char="•"/>
            </a:pPr>
            <a:endParaRPr lang="en-US" altLang="zh-CN" sz="2800" smtClean="0">
              <a:solidFill>
                <a:srgbClr val="3333CC"/>
              </a:solidFill>
              <a:latin typeface="Arial" charset="0"/>
              <a:ea typeface="华文中宋" pitchFamily="2" charset="-122"/>
            </a:endParaRPr>
          </a:p>
        </p:txBody>
      </p:sp>
    </p:spTree>
  </p:cSld>
  <p:clrMapOvr>
    <a:masterClrMapping/>
  </p:clrMapOvr>
  <p:transition>
    <p:pull dir="ru"/>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2"/>
          <p:cNvSpPr>
            <a:spLocks noGrp="1" noChangeArrowheads="1"/>
          </p:cNvSpPr>
          <p:nvPr>
            <p:ph type="title"/>
          </p:nvPr>
        </p:nvSpPr>
        <p:spPr>
          <a:xfrm>
            <a:off x="457200" y="228600"/>
            <a:ext cx="8229600" cy="1143000"/>
          </a:xfrm>
        </p:spPr>
        <p:txBody>
          <a:bodyPr/>
          <a:lstStyle/>
          <a:p>
            <a:endParaRPr lang="zh-CN" altLang="en-US" smtClean="0">
              <a:solidFill>
                <a:schemeClr val="tx2"/>
              </a:solidFill>
              <a:effectLst/>
              <a:latin typeface="Arial" charset="0"/>
              <a:ea typeface="宋体" charset="-122"/>
            </a:endParaRPr>
          </a:p>
        </p:txBody>
      </p:sp>
      <p:sp>
        <p:nvSpPr>
          <p:cNvPr id="81922" name="Rectangle 3"/>
          <p:cNvSpPr>
            <a:spLocks noGrp="1" noChangeArrowheads="1"/>
          </p:cNvSpPr>
          <p:nvPr>
            <p:ph type="body" idx="1"/>
          </p:nvPr>
        </p:nvSpPr>
        <p:spPr>
          <a:xfrm>
            <a:off x="179388" y="1268413"/>
            <a:ext cx="8713787" cy="5257800"/>
          </a:xfrm>
        </p:spPr>
        <p:txBody>
          <a:bodyPr/>
          <a:lstStyle/>
          <a:p>
            <a:pPr lvl="1">
              <a:buFontTx/>
              <a:buChar char="–"/>
            </a:pPr>
            <a:r>
              <a:rPr lang="zh-CN" altLang="en-US" sz="2400" smtClean="0">
                <a:solidFill>
                  <a:srgbClr val="3333CC"/>
                </a:solidFill>
                <a:latin typeface="Arial" charset="0"/>
                <a:ea typeface="华文中宋" pitchFamily="2" charset="-122"/>
              </a:rPr>
              <a:t>要学习和掌握社会基本矛盾分析法</a:t>
            </a:r>
          </a:p>
          <a:p>
            <a:pPr lvl="1">
              <a:buFontTx/>
              <a:buChar char="–"/>
            </a:pPr>
            <a:r>
              <a:rPr lang="zh-CN" altLang="en-US" sz="2400" smtClean="0">
                <a:solidFill>
                  <a:srgbClr val="3333CC"/>
                </a:solidFill>
                <a:latin typeface="Arial" charset="0"/>
                <a:ea typeface="华文中宋" pitchFamily="2" charset="-122"/>
              </a:rPr>
              <a:t>要学习和掌握物质生产是社会生活的基础的观点</a:t>
            </a:r>
          </a:p>
          <a:p>
            <a:pPr lvl="1">
              <a:buFontTx/>
              <a:buChar char="–"/>
            </a:pPr>
            <a:r>
              <a:rPr lang="zh-CN" altLang="en-US" sz="2400" smtClean="0">
                <a:solidFill>
                  <a:srgbClr val="3333CC"/>
                </a:solidFill>
                <a:latin typeface="Arial" charset="0"/>
                <a:ea typeface="华文中宋" pitchFamily="2" charset="-122"/>
              </a:rPr>
              <a:t>要学习和掌握人民群众是历史创造者的观点</a:t>
            </a:r>
          </a:p>
          <a:p>
            <a:pPr>
              <a:buClr>
                <a:schemeClr val="tx2"/>
              </a:buClr>
              <a:buSzTx/>
              <a:buFontTx/>
              <a:buChar char="•"/>
            </a:pPr>
            <a:r>
              <a:rPr lang="zh-CN" altLang="en-US" sz="2800" smtClean="0">
                <a:solidFill>
                  <a:srgbClr val="3333CC"/>
                </a:solidFill>
                <a:latin typeface="Arial" charset="0"/>
                <a:ea typeface="华文中宋" pitchFamily="2" charset="-122"/>
              </a:rPr>
              <a:t>保持战略定力</a:t>
            </a:r>
          </a:p>
          <a:p>
            <a:pPr lvl="1">
              <a:buFontTx/>
              <a:buChar char="–"/>
            </a:pPr>
            <a:r>
              <a:rPr lang="zh-CN" altLang="en-US" sz="2400" smtClean="0">
                <a:solidFill>
                  <a:srgbClr val="3333CC"/>
                </a:solidFill>
                <a:latin typeface="Arial" charset="0"/>
                <a:ea typeface="华文中宋" pitchFamily="2" charset="-122"/>
              </a:rPr>
              <a:t>从根本上说就是毫不动摇的坚持和发展中国特色社会主义</a:t>
            </a:r>
          </a:p>
          <a:p>
            <a:pPr lvl="1">
              <a:buFontTx/>
              <a:buNone/>
            </a:pPr>
            <a:r>
              <a:rPr lang="zh-CN" altLang="en-US" sz="2400" smtClean="0">
                <a:solidFill>
                  <a:schemeClr val="accent1"/>
                </a:solidFill>
                <a:latin typeface="Arial" charset="0"/>
                <a:ea typeface="华文楷体" pitchFamily="2" charset="-122"/>
              </a:rPr>
              <a:t>          习总书记强调指出：“在道路、方向和立场等重大问题上，旗帜要鲜明、态度要明确，不能有丝毫的含糊”</a:t>
            </a:r>
          </a:p>
          <a:p>
            <a:pPr lvl="1">
              <a:buFontTx/>
              <a:buChar char="–"/>
            </a:pPr>
            <a:r>
              <a:rPr lang="zh-CN" altLang="en-US" sz="2400" smtClean="0">
                <a:solidFill>
                  <a:srgbClr val="3333CC"/>
                </a:solidFill>
                <a:latin typeface="Arial" charset="0"/>
                <a:ea typeface="华文中宋" pitchFamily="2" charset="-122"/>
              </a:rPr>
              <a:t>就要在制定政策时冷静观察、谨慎从事、谋定后动</a:t>
            </a:r>
          </a:p>
          <a:p>
            <a:pPr lvl="1">
              <a:buFontTx/>
              <a:buNone/>
            </a:pPr>
            <a:r>
              <a:rPr lang="zh-CN" altLang="en-US" sz="2400" smtClean="0">
                <a:solidFill>
                  <a:schemeClr val="accent1"/>
                </a:solidFill>
                <a:latin typeface="Arial" charset="0"/>
                <a:ea typeface="华文楷体" pitchFamily="2" charset="-122"/>
              </a:rPr>
              <a:t>           习总书记多次强调：“中国是个大国，决不能在根本的问题上出现颠覆性错误，一旦出现就无法挽回、无法弥补。我们的立场是胆子要大、步子要稳，既要大胆探索、勇于开拓，也要稳妥审慎、三思而后行”</a:t>
            </a:r>
          </a:p>
          <a:p>
            <a:pPr lvl="1">
              <a:buFontTx/>
              <a:buChar char="–"/>
            </a:pPr>
            <a:endParaRPr lang="zh-CN" altLang="en-US" sz="2400" smtClean="0">
              <a:solidFill>
                <a:srgbClr val="3333CC"/>
              </a:solidFill>
              <a:latin typeface="Arial" charset="0"/>
              <a:ea typeface="华文中宋" pitchFamily="2" charset="-122"/>
            </a:endParaRPr>
          </a:p>
          <a:p>
            <a:pPr lvl="1">
              <a:buFontTx/>
              <a:buChar char="–"/>
            </a:pPr>
            <a:endParaRPr lang="zh-CN" altLang="en-US" sz="2400" smtClean="0">
              <a:solidFill>
                <a:srgbClr val="3333CC"/>
              </a:solidFill>
              <a:latin typeface="Arial" charset="0"/>
              <a:ea typeface="华文中宋" pitchFamily="2" charset="-122"/>
            </a:endParaRPr>
          </a:p>
          <a:p>
            <a:pPr>
              <a:buClr>
                <a:schemeClr val="tx2"/>
              </a:buClr>
              <a:buSzTx/>
              <a:buFontTx/>
              <a:buChar char="•"/>
            </a:pPr>
            <a:endParaRPr lang="zh-CN" altLang="en-US" sz="2800" smtClean="0">
              <a:solidFill>
                <a:srgbClr val="3333CC"/>
              </a:solidFill>
              <a:latin typeface="Arial" charset="0"/>
              <a:ea typeface="华文中宋" pitchFamily="2" charset="-122"/>
            </a:endParaRPr>
          </a:p>
        </p:txBody>
      </p:sp>
    </p:spTree>
  </p:cSld>
  <p:clrMapOvr>
    <a:masterClrMapping/>
  </p:clrMapOvr>
  <p:transition>
    <p:pull dir="ru"/>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2"/>
          <p:cNvSpPr>
            <a:spLocks noGrp="1" noChangeArrowheads="1"/>
          </p:cNvSpPr>
          <p:nvPr>
            <p:ph type="title"/>
          </p:nvPr>
        </p:nvSpPr>
        <p:spPr>
          <a:xfrm>
            <a:off x="457200" y="228600"/>
            <a:ext cx="8229600" cy="1143000"/>
          </a:xfrm>
        </p:spPr>
        <p:txBody>
          <a:bodyPr/>
          <a:lstStyle/>
          <a:p>
            <a:endParaRPr lang="zh-CN" altLang="en-US" smtClean="0">
              <a:solidFill>
                <a:schemeClr val="tx2"/>
              </a:solidFill>
              <a:effectLst/>
              <a:latin typeface="Arial" charset="0"/>
              <a:ea typeface="宋体" charset="-122"/>
            </a:endParaRPr>
          </a:p>
        </p:txBody>
      </p:sp>
      <p:sp>
        <p:nvSpPr>
          <p:cNvPr id="82946" name="Rectangle 3"/>
          <p:cNvSpPr>
            <a:spLocks noGrp="1" noChangeArrowheads="1"/>
          </p:cNvSpPr>
          <p:nvPr>
            <p:ph type="body" idx="1"/>
          </p:nvPr>
        </p:nvSpPr>
        <p:spPr/>
        <p:txBody>
          <a:bodyPr/>
          <a:lstStyle/>
          <a:p>
            <a:pPr lvl="1">
              <a:buFontTx/>
              <a:buChar char="–"/>
            </a:pPr>
            <a:r>
              <a:rPr lang="zh-CN" altLang="en-US" smtClean="0">
                <a:solidFill>
                  <a:srgbClr val="3333CC"/>
                </a:solidFill>
                <a:latin typeface="Arial" charset="0"/>
                <a:ea typeface="华文中宋" pitchFamily="2" charset="-122"/>
              </a:rPr>
              <a:t>就要在复杂多变的国际局势中平心静气、静观其变</a:t>
            </a:r>
          </a:p>
          <a:p>
            <a:pPr lvl="1">
              <a:buFontTx/>
              <a:buNone/>
            </a:pPr>
            <a:r>
              <a:rPr lang="zh-CN" altLang="en-US" smtClean="0">
                <a:solidFill>
                  <a:schemeClr val="accent1"/>
                </a:solidFill>
                <a:latin typeface="Arial" charset="0"/>
                <a:ea typeface="华文楷体" pitchFamily="2" charset="-122"/>
              </a:rPr>
              <a:t>          习总书记指出：“当今世界风云变幻，最需要战略定力。要集中精力做好自己的事，坚定不移走和平发展道路，积极构建以合作共赢为核心的新型国际关系”</a:t>
            </a:r>
          </a:p>
          <a:p>
            <a:pPr lvl="1">
              <a:buFontTx/>
              <a:buChar char="–"/>
            </a:pPr>
            <a:r>
              <a:rPr lang="zh-CN" altLang="en-US" smtClean="0">
                <a:solidFill>
                  <a:srgbClr val="3333CC"/>
                </a:solidFill>
                <a:latin typeface="Arial" charset="0"/>
                <a:ea typeface="华文中宋" pitchFamily="2" charset="-122"/>
              </a:rPr>
              <a:t>要着眼大局，谋准大势、把握好度：有定力并不意味一成不变，而是把握好变与不变的关系</a:t>
            </a:r>
          </a:p>
          <a:p>
            <a:pPr>
              <a:buClr>
                <a:schemeClr val="tx2"/>
              </a:buClr>
              <a:buSzTx/>
              <a:buFontTx/>
              <a:buChar char="•"/>
            </a:pPr>
            <a:endParaRPr lang="zh-CN" altLang="en-US" smtClean="0">
              <a:solidFill>
                <a:srgbClr val="3333CC"/>
              </a:solidFill>
              <a:latin typeface="Arial" charset="0"/>
              <a:ea typeface="华文中宋" pitchFamily="2" charset="-122"/>
            </a:endParaRPr>
          </a:p>
        </p:txBody>
      </p:sp>
    </p:spTree>
  </p:cSld>
  <p:clrMapOvr>
    <a:masterClrMapping/>
  </p:clrMapOvr>
  <p:transition>
    <p:pull dir="ru"/>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2"/>
          <p:cNvSpPr>
            <a:spLocks noGrp="1" noChangeArrowheads="1"/>
          </p:cNvSpPr>
          <p:nvPr>
            <p:ph type="title"/>
          </p:nvPr>
        </p:nvSpPr>
        <p:spPr>
          <a:xfrm>
            <a:off x="457200" y="228600"/>
            <a:ext cx="8229600" cy="1143000"/>
          </a:xfrm>
        </p:spPr>
        <p:txBody>
          <a:bodyPr/>
          <a:lstStyle/>
          <a:p>
            <a:endParaRPr lang="zh-CN" altLang="en-US" smtClean="0">
              <a:solidFill>
                <a:schemeClr val="tx2"/>
              </a:solidFill>
              <a:effectLst/>
              <a:latin typeface="Arial" charset="0"/>
              <a:ea typeface="宋体" charset="-122"/>
            </a:endParaRPr>
          </a:p>
        </p:txBody>
      </p:sp>
      <p:sp>
        <p:nvSpPr>
          <p:cNvPr id="83970" name="Rectangle 3"/>
          <p:cNvSpPr>
            <a:spLocks noGrp="1" noChangeArrowheads="1"/>
          </p:cNvSpPr>
          <p:nvPr>
            <p:ph type="body" idx="1"/>
          </p:nvPr>
        </p:nvSpPr>
        <p:spPr/>
        <p:txBody>
          <a:bodyPr/>
          <a:lstStyle/>
          <a:p>
            <a:pPr>
              <a:lnSpc>
                <a:spcPct val="90000"/>
              </a:lnSpc>
              <a:buClr>
                <a:schemeClr val="tx2"/>
              </a:buClr>
              <a:buSzTx/>
              <a:buFontTx/>
              <a:buChar char="•"/>
            </a:pPr>
            <a:r>
              <a:rPr lang="zh-CN" altLang="en-US" sz="2400" smtClean="0">
                <a:solidFill>
                  <a:srgbClr val="3333CC"/>
                </a:solidFill>
                <a:latin typeface="Arial" charset="0"/>
                <a:ea typeface="华文中宋" pitchFamily="2" charset="-122"/>
              </a:rPr>
              <a:t>提高战略思维能力：就是高瞻远瞩、统揽全局，善于把握事物发展总体趋势和方向的能力</a:t>
            </a:r>
          </a:p>
          <a:p>
            <a:pPr>
              <a:lnSpc>
                <a:spcPct val="90000"/>
              </a:lnSpc>
              <a:buClr>
                <a:schemeClr val="tx2"/>
              </a:buClr>
              <a:buSzTx/>
              <a:buFontTx/>
              <a:buChar char="•"/>
            </a:pPr>
            <a:r>
              <a:rPr lang="zh-CN" altLang="en-US" sz="2400" smtClean="0">
                <a:solidFill>
                  <a:srgbClr val="3333CC"/>
                </a:solidFill>
                <a:latin typeface="Arial" charset="0"/>
                <a:ea typeface="华文中宋" pitchFamily="2" charset="-122"/>
              </a:rPr>
              <a:t>提高历史思维能力：就是以史为鉴、知古见今，善于运用历史的眼光认识发展规律、把握前进方向、指导现实工作的能力</a:t>
            </a:r>
          </a:p>
          <a:p>
            <a:pPr>
              <a:lnSpc>
                <a:spcPct val="90000"/>
              </a:lnSpc>
              <a:buClr>
                <a:schemeClr val="tx2"/>
              </a:buClr>
              <a:buSzTx/>
              <a:buFontTx/>
              <a:buChar char="•"/>
            </a:pPr>
            <a:r>
              <a:rPr lang="zh-CN" altLang="en-US" sz="2400" smtClean="0">
                <a:solidFill>
                  <a:srgbClr val="3333CC"/>
                </a:solidFill>
                <a:latin typeface="Arial" charset="0"/>
                <a:ea typeface="华文中宋" pitchFamily="2" charset="-122"/>
              </a:rPr>
              <a:t>提高辩证思维能力：就是承认矛盾、分析矛盾、解决矛盾，善于抓住关键、找准重点洞察事物发展规律的能力</a:t>
            </a:r>
          </a:p>
          <a:p>
            <a:pPr>
              <a:lnSpc>
                <a:spcPct val="90000"/>
              </a:lnSpc>
              <a:buClr>
                <a:schemeClr val="tx2"/>
              </a:buClr>
              <a:buSzTx/>
              <a:buFontTx/>
              <a:buChar char="•"/>
            </a:pPr>
            <a:r>
              <a:rPr lang="zh-CN" altLang="en-US" sz="2400" smtClean="0">
                <a:solidFill>
                  <a:srgbClr val="3333CC"/>
                </a:solidFill>
                <a:latin typeface="Arial" charset="0"/>
                <a:ea typeface="华文中宋" pitchFamily="2" charset="-122"/>
              </a:rPr>
              <a:t>提高创新思维能力：就是破除迷信、超越常规，善于因地制宜、知难而进、开拓创新的能力</a:t>
            </a:r>
          </a:p>
          <a:p>
            <a:pPr>
              <a:lnSpc>
                <a:spcPct val="90000"/>
              </a:lnSpc>
              <a:buClr>
                <a:schemeClr val="tx2"/>
              </a:buClr>
              <a:buSzTx/>
              <a:buFontTx/>
              <a:buChar char="•"/>
            </a:pPr>
            <a:r>
              <a:rPr lang="zh-CN" altLang="en-US" sz="2400" smtClean="0">
                <a:solidFill>
                  <a:srgbClr val="3333CC"/>
                </a:solidFill>
                <a:latin typeface="Arial" charset="0"/>
                <a:ea typeface="华文中宋" pitchFamily="2" charset="-122"/>
              </a:rPr>
              <a:t>提高底线思维能力：就是客观设定最低目标，立足最低点争取最大期望值的能力</a:t>
            </a:r>
          </a:p>
        </p:txBody>
      </p:sp>
    </p:spTree>
  </p:cSld>
  <p:clrMapOvr>
    <a:masterClrMapping/>
  </p:clrMapOvr>
  <p:transition>
    <p:pull dir="ru"/>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2"/>
          <p:cNvSpPr>
            <a:spLocks noGrp="1" noChangeArrowheads="1"/>
          </p:cNvSpPr>
          <p:nvPr>
            <p:ph type="title"/>
          </p:nvPr>
        </p:nvSpPr>
        <p:spPr>
          <a:xfrm>
            <a:off x="457200" y="228600"/>
            <a:ext cx="8229600" cy="1143000"/>
          </a:xfrm>
        </p:spPr>
        <p:txBody>
          <a:bodyPr/>
          <a:lstStyle/>
          <a:p>
            <a:endParaRPr lang="zh-CN" altLang="en-US" smtClean="0">
              <a:solidFill>
                <a:schemeClr val="tx2"/>
              </a:solidFill>
              <a:effectLst/>
              <a:latin typeface="Arial" charset="0"/>
              <a:ea typeface="宋体" charset="-122"/>
            </a:endParaRPr>
          </a:p>
        </p:txBody>
      </p:sp>
      <p:sp>
        <p:nvSpPr>
          <p:cNvPr id="84994" name="Rectangle 3"/>
          <p:cNvSpPr>
            <a:spLocks noGrp="1" noChangeArrowheads="1"/>
          </p:cNvSpPr>
          <p:nvPr>
            <p:ph type="body" idx="1"/>
          </p:nvPr>
        </p:nvSpPr>
        <p:spPr/>
        <p:txBody>
          <a:bodyPr/>
          <a:lstStyle/>
          <a:p>
            <a:pPr>
              <a:buClr>
                <a:schemeClr val="tx2"/>
              </a:buClr>
              <a:buSzTx/>
              <a:buFontTx/>
              <a:buChar char="•"/>
            </a:pPr>
            <a:r>
              <a:rPr lang="zh-CN" altLang="en-US" smtClean="0">
                <a:solidFill>
                  <a:srgbClr val="3333CC"/>
                </a:solidFill>
                <a:latin typeface="Arial" charset="0"/>
                <a:ea typeface="华文中宋" pitchFamily="2" charset="-122"/>
              </a:rPr>
              <a:t>调查研究的能力</a:t>
            </a:r>
          </a:p>
          <a:p>
            <a:pPr>
              <a:buClr>
                <a:schemeClr val="tx2"/>
              </a:buClr>
              <a:buSzTx/>
              <a:buFontTx/>
              <a:buNone/>
            </a:pPr>
            <a:r>
              <a:rPr lang="zh-CN" altLang="en-US" smtClean="0">
                <a:solidFill>
                  <a:schemeClr val="accent1"/>
                </a:solidFill>
                <a:latin typeface="Arial" charset="0"/>
                <a:ea typeface="华文楷体" pitchFamily="2" charset="-122"/>
              </a:rPr>
              <a:t>          习总书记指出：“调查研究是谋事之基、成事之道。没有调查，就没有发言权，更没有决策权”</a:t>
            </a:r>
          </a:p>
          <a:p>
            <a:pPr lvl="1">
              <a:buFontTx/>
              <a:buChar char="–"/>
            </a:pPr>
            <a:r>
              <a:rPr lang="zh-CN" altLang="en-US" smtClean="0">
                <a:solidFill>
                  <a:srgbClr val="3333CC"/>
                </a:solidFill>
                <a:latin typeface="Arial" charset="0"/>
                <a:ea typeface="华文中宋" pitchFamily="2" charset="-122"/>
              </a:rPr>
              <a:t>调查研究要找准问题、有的放矢</a:t>
            </a:r>
          </a:p>
          <a:p>
            <a:pPr lvl="1">
              <a:buFontTx/>
              <a:buChar char="–"/>
            </a:pPr>
            <a:r>
              <a:rPr lang="zh-CN" altLang="en-US" smtClean="0">
                <a:solidFill>
                  <a:srgbClr val="3333CC"/>
                </a:solidFill>
                <a:latin typeface="Arial" charset="0"/>
                <a:ea typeface="华文中宋" pitchFamily="2" charset="-122"/>
              </a:rPr>
              <a:t>调查研究要深入实际、深入基层、深入群众</a:t>
            </a:r>
          </a:p>
          <a:p>
            <a:pPr lvl="1">
              <a:buFontTx/>
              <a:buChar char="–"/>
            </a:pPr>
            <a:r>
              <a:rPr lang="zh-CN" altLang="en-US" smtClean="0">
                <a:solidFill>
                  <a:srgbClr val="3333CC"/>
                </a:solidFill>
                <a:latin typeface="Arial" charset="0"/>
                <a:ea typeface="华文中宋" pitchFamily="2" charset="-122"/>
              </a:rPr>
              <a:t>调查研究要坚持实事求是的原则</a:t>
            </a:r>
          </a:p>
          <a:p>
            <a:pPr lvl="1">
              <a:buFontTx/>
              <a:buChar char="–"/>
            </a:pPr>
            <a:r>
              <a:rPr lang="zh-CN" altLang="en-US" smtClean="0">
                <a:solidFill>
                  <a:srgbClr val="3333CC"/>
                </a:solidFill>
                <a:latin typeface="Arial" charset="0"/>
                <a:ea typeface="华文中宋" pitchFamily="2" charset="-122"/>
              </a:rPr>
              <a:t>调查研究要制度化经常化</a:t>
            </a:r>
          </a:p>
          <a:p>
            <a:pPr>
              <a:buClr>
                <a:schemeClr val="tx2"/>
              </a:buClr>
              <a:buSzTx/>
              <a:buFontTx/>
              <a:buChar char="•"/>
            </a:pPr>
            <a:endParaRPr lang="zh-CN" altLang="en-US" smtClean="0">
              <a:solidFill>
                <a:srgbClr val="3333CC"/>
              </a:solidFill>
              <a:latin typeface="Arial" charset="0"/>
              <a:ea typeface="华文中宋" pitchFamily="2" charset="-122"/>
            </a:endParaRPr>
          </a:p>
        </p:txBody>
      </p:sp>
    </p:spTree>
  </p:cSld>
  <p:clrMapOvr>
    <a:masterClrMapping/>
  </p:clrMapOvr>
  <p:transition>
    <p:pull dir="ru"/>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2"/>
          <p:cNvSpPr>
            <a:spLocks noGrp="1" noChangeArrowheads="1"/>
          </p:cNvSpPr>
          <p:nvPr>
            <p:ph type="title"/>
          </p:nvPr>
        </p:nvSpPr>
        <p:spPr>
          <a:xfrm>
            <a:off x="457200" y="228600"/>
            <a:ext cx="8229600" cy="1143000"/>
          </a:xfrm>
        </p:spPr>
        <p:txBody>
          <a:bodyPr/>
          <a:lstStyle/>
          <a:p>
            <a:endParaRPr lang="zh-CN" altLang="en-US" smtClean="0">
              <a:solidFill>
                <a:schemeClr val="tx2"/>
              </a:solidFill>
              <a:effectLst/>
              <a:latin typeface="Arial" charset="0"/>
              <a:ea typeface="宋体" charset="-122"/>
            </a:endParaRPr>
          </a:p>
        </p:txBody>
      </p:sp>
      <p:sp>
        <p:nvSpPr>
          <p:cNvPr id="86018" name="Rectangle 3"/>
          <p:cNvSpPr>
            <a:spLocks noGrp="1" noChangeArrowheads="1"/>
          </p:cNvSpPr>
          <p:nvPr>
            <p:ph type="body" idx="1"/>
          </p:nvPr>
        </p:nvSpPr>
        <p:spPr/>
        <p:txBody>
          <a:bodyPr/>
          <a:lstStyle/>
          <a:p>
            <a:pPr>
              <a:buClr>
                <a:schemeClr val="tx2"/>
              </a:buClr>
              <a:buSzTx/>
              <a:buFontTx/>
              <a:buChar char="•"/>
            </a:pPr>
            <a:r>
              <a:rPr lang="zh-CN" altLang="en-US" sz="2800" smtClean="0">
                <a:solidFill>
                  <a:srgbClr val="3333CC"/>
                </a:solidFill>
                <a:latin typeface="Arial" charset="0"/>
                <a:ea typeface="华文中宋" pitchFamily="2" charset="-122"/>
              </a:rPr>
              <a:t>发扬钉钉子精神</a:t>
            </a:r>
          </a:p>
          <a:p>
            <a:pPr lvl="1">
              <a:buFontTx/>
              <a:buChar char="–"/>
            </a:pPr>
            <a:r>
              <a:rPr lang="zh-CN" altLang="en-US" sz="2400" smtClean="0">
                <a:solidFill>
                  <a:srgbClr val="3333CC"/>
                </a:solidFill>
                <a:latin typeface="Arial" charset="0"/>
                <a:ea typeface="华文中宋" pitchFamily="2" charset="-122"/>
              </a:rPr>
              <a:t>就要坚持一张蓝图画到底</a:t>
            </a:r>
          </a:p>
          <a:p>
            <a:pPr lvl="1">
              <a:buFontTx/>
              <a:buNone/>
            </a:pPr>
            <a:r>
              <a:rPr lang="zh-CN" altLang="en-US" sz="2400" smtClean="0">
                <a:solidFill>
                  <a:schemeClr val="accent1"/>
                </a:solidFill>
                <a:latin typeface="Arial" charset="0"/>
                <a:ea typeface="华文楷体" pitchFamily="2" charset="-122"/>
              </a:rPr>
              <a:t>       习总书记指出：“我们要牢记一个道理，政贵有恒。为官一方，为政一时，当然要大胆开展工作、锐意进取，同时也要保持工作的稳定性和连续性”</a:t>
            </a:r>
          </a:p>
          <a:p>
            <a:pPr lvl="1">
              <a:buFontTx/>
              <a:buChar char="–"/>
            </a:pPr>
            <a:r>
              <a:rPr lang="zh-CN" altLang="en-US" sz="2400" smtClean="0">
                <a:solidFill>
                  <a:srgbClr val="3333CC"/>
                </a:solidFill>
                <a:latin typeface="Arial" charset="0"/>
                <a:ea typeface="华文中宋" pitchFamily="2" charset="-122"/>
              </a:rPr>
              <a:t>就要坚持“一份部署，九分落实”</a:t>
            </a:r>
          </a:p>
          <a:p>
            <a:pPr lvl="1">
              <a:buFontTx/>
              <a:buChar char="–"/>
            </a:pPr>
            <a:r>
              <a:rPr lang="zh-CN" altLang="en-US" sz="2400" smtClean="0">
                <a:solidFill>
                  <a:srgbClr val="3333CC"/>
                </a:solidFill>
                <a:latin typeface="Arial" charset="0"/>
                <a:ea typeface="华文中宋" pitchFamily="2" charset="-122"/>
              </a:rPr>
              <a:t>还要建立规范的干部考核评价体系，形成激励干部求真务实的有效机制</a:t>
            </a:r>
          </a:p>
          <a:p>
            <a:pPr>
              <a:buClr>
                <a:schemeClr val="tx2"/>
              </a:buClr>
              <a:buSzTx/>
              <a:buFontTx/>
              <a:buChar char="•"/>
            </a:pPr>
            <a:endParaRPr lang="zh-CN" altLang="en-US" sz="2800" smtClean="0">
              <a:solidFill>
                <a:srgbClr val="3333CC"/>
              </a:solidFill>
              <a:latin typeface="Arial" charset="0"/>
              <a:ea typeface="华文中宋" pitchFamily="2" charset="-122"/>
            </a:endParaRPr>
          </a:p>
          <a:p>
            <a:pPr>
              <a:buClr>
                <a:schemeClr val="tx2"/>
              </a:buClr>
              <a:buSzTx/>
              <a:buFontTx/>
              <a:buNone/>
            </a:pPr>
            <a:r>
              <a:rPr lang="zh-CN" altLang="en-US" sz="2800" smtClean="0">
                <a:solidFill>
                  <a:schemeClr val="accent1"/>
                </a:solidFill>
                <a:latin typeface="Arial" charset="0"/>
                <a:ea typeface="华文楷体" pitchFamily="2" charset="-122"/>
              </a:rPr>
              <a:t>         </a:t>
            </a:r>
          </a:p>
        </p:txBody>
      </p:sp>
    </p:spTree>
  </p:cSld>
  <p:clrMapOvr>
    <a:masterClrMapping/>
  </p:clrMapOvr>
  <p:transition>
    <p:pull dir="ru"/>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2"/>
          <p:cNvSpPr>
            <a:spLocks noGrp="1" noChangeArrowheads="1"/>
          </p:cNvSpPr>
          <p:nvPr>
            <p:ph type="title"/>
          </p:nvPr>
        </p:nvSpPr>
        <p:spPr>
          <a:xfrm>
            <a:off x="457200" y="228600"/>
            <a:ext cx="8229600" cy="1143000"/>
          </a:xfrm>
        </p:spPr>
        <p:txBody>
          <a:bodyPr/>
          <a:lstStyle/>
          <a:p>
            <a:endParaRPr lang="zh-CN" altLang="en-US" smtClean="0">
              <a:solidFill>
                <a:schemeClr val="tx2"/>
              </a:solidFill>
              <a:effectLst/>
              <a:latin typeface="Arial" charset="0"/>
              <a:ea typeface="宋体" charset="-122"/>
            </a:endParaRPr>
          </a:p>
        </p:txBody>
      </p:sp>
      <p:sp>
        <p:nvSpPr>
          <p:cNvPr id="87042" name="Rectangle 3"/>
          <p:cNvSpPr>
            <a:spLocks noGrp="1" noChangeArrowheads="1"/>
          </p:cNvSpPr>
          <p:nvPr>
            <p:ph type="body" idx="1"/>
          </p:nvPr>
        </p:nvSpPr>
        <p:spPr/>
        <p:txBody>
          <a:bodyPr/>
          <a:lstStyle/>
          <a:p>
            <a:pPr>
              <a:lnSpc>
                <a:spcPct val="90000"/>
              </a:lnSpc>
              <a:buClr>
                <a:schemeClr val="tx2"/>
              </a:buClr>
              <a:buSzTx/>
              <a:buFontTx/>
              <a:buChar char="•"/>
            </a:pPr>
            <a:r>
              <a:rPr lang="zh-CN" altLang="en-US" sz="2400" smtClean="0">
                <a:solidFill>
                  <a:srgbClr val="3333CC"/>
                </a:solidFill>
                <a:latin typeface="Arial" charset="0"/>
                <a:ea typeface="华文中宋" pitchFamily="2" charset="-122"/>
              </a:rPr>
              <a:t>依靠学习走向未来</a:t>
            </a:r>
          </a:p>
          <a:p>
            <a:pPr>
              <a:lnSpc>
                <a:spcPct val="90000"/>
              </a:lnSpc>
              <a:buClr>
                <a:schemeClr val="tx2"/>
              </a:buClr>
              <a:buSzTx/>
              <a:buFontTx/>
              <a:buNone/>
            </a:pPr>
            <a:r>
              <a:rPr lang="zh-CN" altLang="en-US" sz="2400" smtClean="0">
                <a:solidFill>
                  <a:schemeClr val="accent1"/>
                </a:solidFill>
                <a:latin typeface="Arial" charset="0"/>
                <a:ea typeface="华文楷体" pitchFamily="2" charset="-122"/>
              </a:rPr>
              <a:t>           习总书记指出：“全党同志一定要善于学习、善于重新学习，要有本领不够的危机感，以时不我待的精神，一刻不停地增强本领。只有全党本领不断增强了“两个一百年”奋斗目标才能实现，中华民族问答复兴的中国梦才能梦想成真”</a:t>
            </a:r>
          </a:p>
          <a:p>
            <a:pPr>
              <a:lnSpc>
                <a:spcPct val="90000"/>
              </a:lnSpc>
              <a:buClr>
                <a:schemeClr val="tx2"/>
              </a:buClr>
              <a:buSzTx/>
              <a:buFontTx/>
              <a:buChar char="•"/>
            </a:pPr>
            <a:r>
              <a:rPr lang="zh-CN" altLang="en-US" sz="2400" smtClean="0">
                <a:solidFill>
                  <a:srgbClr val="3333CC"/>
                </a:solidFill>
                <a:latin typeface="Arial" charset="0"/>
                <a:ea typeface="华文中宋" pitchFamily="2" charset="-122"/>
              </a:rPr>
              <a:t>学习应是全面的、系统的、富有探索精神的</a:t>
            </a:r>
          </a:p>
          <a:p>
            <a:pPr>
              <a:lnSpc>
                <a:spcPct val="90000"/>
              </a:lnSpc>
              <a:buClr>
                <a:schemeClr val="tx2"/>
              </a:buClr>
              <a:buSzTx/>
              <a:buFontTx/>
              <a:buChar char="•"/>
            </a:pPr>
            <a:r>
              <a:rPr lang="zh-CN" altLang="en-US" sz="2400" smtClean="0">
                <a:solidFill>
                  <a:srgbClr val="3333CC"/>
                </a:solidFill>
                <a:latin typeface="Arial" charset="0"/>
                <a:ea typeface="华文中宋" pitchFamily="2" charset="-122"/>
              </a:rPr>
              <a:t>学习的目的全在于运用，要通过学习增强工作本领、提高解决实际问题的水平</a:t>
            </a:r>
          </a:p>
          <a:p>
            <a:pPr>
              <a:lnSpc>
                <a:spcPct val="90000"/>
              </a:lnSpc>
              <a:buClr>
                <a:schemeClr val="tx2"/>
              </a:buClr>
              <a:buSzTx/>
              <a:buFontTx/>
              <a:buChar char="•"/>
            </a:pPr>
            <a:r>
              <a:rPr lang="zh-CN" altLang="en-US" sz="2400" smtClean="0">
                <a:solidFill>
                  <a:srgbClr val="3333CC"/>
                </a:solidFill>
                <a:latin typeface="Arial" charset="0"/>
                <a:ea typeface="华文中宋" pitchFamily="2" charset="-122"/>
              </a:rPr>
              <a:t>要把学习作为一种追求</a:t>
            </a:r>
          </a:p>
          <a:p>
            <a:pPr>
              <a:lnSpc>
                <a:spcPct val="90000"/>
              </a:lnSpc>
              <a:buClr>
                <a:schemeClr val="tx2"/>
              </a:buClr>
              <a:buSzTx/>
              <a:buFontTx/>
              <a:buChar char="•"/>
            </a:pPr>
            <a:r>
              <a:rPr lang="zh-CN" altLang="en-US" sz="2400" smtClean="0">
                <a:solidFill>
                  <a:srgbClr val="3333CC"/>
                </a:solidFill>
                <a:latin typeface="Arial" charset="0"/>
                <a:ea typeface="华文中宋" pitchFamily="2" charset="-122"/>
              </a:rPr>
              <a:t>好学才能上进：中国共产党人依靠学习走到今天，也必然要依靠学习走向未来</a:t>
            </a:r>
          </a:p>
          <a:p>
            <a:pPr>
              <a:lnSpc>
                <a:spcPct val="90000"/>
              </a:lnSpc>
              <a:buClr>
                <a:schemeClr val="tx2"/>
              </a:buClr>
              <a:buSzTx/>
              <a:buFontTx/>
              <a:buNone/>
            </a:pPr>
            <a:endParaRPr lang="zh-CN" altLang="en-US" sz="2400" smtClean="0">
              <a:solidFill>
                <a:srgbClr val="3333CC"/>
              </a:solidFill>
              <a:latin typeface="Arial" charset="0"/>
              <a:ea typeface="华文中宋" pitchFamily="2" charset="-122"/>
            </a:endParaRPr>
          </a:p>
        </p:txBody>
      </p:sp>
    </p:spTree>
  </p:cSld>
  <p:clrMapOvr>
    <a:masterClrMapping/>
  </p:clrMapOvr>
  <p:transition>
    <p:pull dir="ru"/>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2"/>
          <p:cNvSpPr>
            <a:spLocks noGrp="1" noChangeArrowheads="1"/>
          </p:cNvSpPr>
          <p:nvPr>
            <p:ph type="title"/>
          </p:nvPr>
        </p:nvSpPr>
        <p:spPr>
          <a:xfrm>
            <a:off x="468313" y="1214430"/>
            <a:ext cx="8229600" cy="1143000"/>
          </a:xfrm>
        </p:spPr>
        <p:txBody>
          <a:bodyPr/>
          <a:lstStyle/>
          <a:p>
            <a:r>
              <a:rPr lang="zh-CN" altLang="en-US" b="1" dirty="0" smtClean="0">
                <a:solidFill>
                  <a:srgbClr val="CC0000"/>
                </a:solidFill>
                <a:effectLst/>
                <a:latin typeface="Arial" charset="0"/>
                <a:ea typeface="楷体_GB2312" pitchFamily="49" charset="-122"/>
              </a:rPr>
              <a:t>二、习总书记“七一讲话”</a:t>
            </a:r>
          </a:p>
        </p:txBody>
      </p:sp>
      <p:sp>
        <p:nvSpPr>
          <p:cNvPr id="88066" name="Rectangle 3"/>
          <p:cNvSpPr>
            <a:spLocks noGrp="1" noChangeArrowheads="1"/>
          </p:cNvSpPr>
          <p:nvPr>
            <p:ph type="body" idx="1"/>
          </p:nvPr>
        </p:nvSpPr>
        <p:spPr>
          <a:xfrm>
            <a:off x="323850" y="2362224"/>
            <a:ext cx="8362950" cy="4495800"/>
          </a:xfrm>
        </p:spPr>
        <p:txBody>
          <a:bodyPr/>
          <a:lstStyle/>
          <a:p>
            <a:pPr>
              <a:buClr>
                <a:schemeClr val="tx2"/>
              </a:buClr>
              <a:buSzTx/>
              <a:buFontTx/>
              <a:buChar char="•"/>
            </a:pPr>
            <a:r>
              <a:rPr lang="zh-CN" altLang="en-US" smtClean="0">
                <a:solidFill>
                  <a:srgbClr val="3333CC"/>
                </a:solidFill>
                <a:latin typeface="Arial" charset="0"/>
                <a:ea typeface="华文中宋" pitchFamily="2" charset="-122"/>
              </a:rPr>
              <a:t>不忘初心，继续前进</a:t>
            </a:r>
          </a:p>
          <a:p>
            <a:pPr>
              <a:buClr>
                <a:schemeClr val="tx2"/>
              </a:buClr>
              <a:buSzTx/>
              <a:buFontTx/>
              <a:buNone/>
            </a:pPr>
            <a:r>
              <a:rPr lang="zh-CN" altLang="en-US" smtClean="0">
                <a:solidFill>
                  <a:srgbClr val="3333CC"/>
                </a:solidFill>
                <a:latin typeface="Arial" charset="0"/>
                <a:ea typeface="华文中宋" pitchFamily="2" charset="-122"/>
              </a:rPr>
              <a:t>        </a:t>
            </a:r>
            <a:r>
              <a:rPr lang="zh-CN" altLang="en-US" sz="2800" smtClean="0">
                <a:solidFill>
                  <a:srgbClr val="3333CC"/>
                </a:solidFill>
                <a:latin typeface="Arial" charset="0"/>
                <a:ea typeface="华文楷体" pitchFamily="2" charset="-122"/>
              </a:rPr>
              <a:t>不忘初心，是不忘记自己从何而来，为何而去中国共产党的成立与成长一直伴随着</a:t>
            </a:r>
            <a:r>
              <a:rPr lang="zh-CN" altLang="en-US" sz="2800" b="1" smtClean="0">
                <a:solidFill>
                  <a:srgbClr val="3333CC"/>
                </a:solidFill>
                <a:latin typeface="Arial" charset="0"/>
                <a:ea typeface="华文楷体" pitchFamily="2" charset="-122"/>
              </a:rPr>
              <a:t>中华</a:t>
            </a:r>
            <a:r>
              <a:rPr lang="zh-CN" altLang="en-US" sz="2800" smtClean="0">
                <a:solidFill>
                  <a:srgbClr val="3333CC"/>
                </a:solidFill>
                <a:latin typeface="Arial" charset="0"/>
                <a:ea typeface="华文楷体" pitchFamily="2" charset="-122"/>
              </a:rPr>
              <a:t>民族的救亡图存，一种民族危亡的紧迫感深植于中国共产党的精神基因中。这使得中国共产党的所思所为一直围绕着整个民族的复兴。一开始是救亡，如今是富强。其核心无非是围绕两个字展开 “人民 ”</a:t>
            </a:r>
          </a:p>
        </p:txBody>
      </p:sp>
    </p:spTree>
  </p:cSld>
  <p:clrMapOvr>
    <a:masterClrMapping/>
  </p:clrMapOvr>
  <p:transition>
    <p:pull dir="ru"/>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2"/>
          <p:cNvSpPr>
            <a:spLocks noGrp="1" noChangeArrowheads="1"/>
          </p:cNvSpPr>
          <p:nvPr>
            <p:ph type="title"/>
          </p:nvPr>
        </p:nvSpPr>
        <p:spPr>
          <a:xfrm>
            <a:off x="539750" y="692150"/>
            <a:ext cx="8229600" cy="1143000"/>
          </a:xfrm>
        </p:spPr>
        <p:txBody>
          <a:bodyPr/>
          <a:lstStyle/>
          <a:p>
            <a:r>
              <a:rPr lang="zh-CN" altLang="en-US" b="1" smtClean="0">
                <a:solidFill>
                  <a:srgbClr val="CC0000"/>
                </a:solidFill>
                <a:effectLst/>
                <a:latin typeface="Arial" charset="0"/>
                <a:ea typeface="楷体_GB2312" pitchFamily="49" charset="-122"/>
              </a:rPr>
              <a:t>第一部分：回顾历史</a:t>
            </a:r>
          </a:p>
        </p:txBody>
      </p:sp>
      <p:sp>
        <p:nvSpPr>
          <p:cNvPr id="89090" name="Rectangle 3"/>
          <p:cNvSpPr>
            <a:spLocks noGrp="1" noChangeArrowheads="1"/>
          </p:cNvSpPr>
          <p:nvPr>
            <p:ph type="body" idx="1"/>
          </p:nvPr>
        </p:nvSpPr>
        <p:spPr/>
        <p:txBody>
          <a:bodyPr/>
          <a:lstStyle/>
          <a:p>
            <a:pPr>
              <a:buClr>
                <a:schemeClr val="tx2"/>
              </a:buClr>
              <a:buSzTx/>
              <a:buFontTx/>
              <a:buNone/>
            </a:pPr>
            <a:endParaRPr lang="zh-CN" altLang="en-US" smtClean="0">
              <a:solidFill>
                <a:srgbClr val="3333CC"/>
              </a:solidFill>
              <a:latin typeface="Arial" charset="0"/>
              <a:ea typeface="宋体" charset="-122"/>
            </a:endParaRPr>
          </a:p>
          <a:p>
            <a:pPr>
              <a:buClr>
                <a:schemeClr val="tx2"/>
              </a:buClr>
              <a:buSzTx/>
              <a:buFontTx/>
              <a:buChar char="•"/>
            </a:pPr>
            <a:r>
              <a:rPr lang="zh-CN" altLang="en-US" smtClean="0">
                <a:solidFill>
                  <a:srgbClr val="3333CC"/>
                </a:solidFill>
                <a:latin typeface="Arial" charset="0"/>
                <a:ea typeface="华文中宋" pitchFamily="2" charset="-122"/>
              </a:rPr>
              <a:t>中国共产党的诞生是开天辟地的大事变</a:t>
            </a:r>
          </a:p>
          <a:p>
            <a:pPr>
              <a:buClr>
                <a:schemeClr val="tx2"/>
              </a:buClr>
              <a:buSzTx/>
              <a:buFontTx/>
              <a:buNone/>
            </a:pPr>
            <a:r>
              <a:rPr lang="zh-CN" altLang="en-US" smtClean="0">
                <a:solidFill>
                  <a:srgbClr val="3333CC"/>
                </a:solidFill>
                <a:latin typeface="Arial" charset="0"/>
                <a:ea typeface="华文中宋" pitchFamily="2" charset="-122"/>
              </a:rPr>
              <a:t>          </a:t>
            </a:r>
            <a:r>
              <a:rPr lang="zh-CN" altLang="en-US" smtClean="0">
                <a:solidFill>
                  <a:schemeClr val="accent1"/>
                </a:solidFill>
                <a:latin typeface="Arial" charset="0"/>
                <a:ea typeface="华文楷体" pitchFamily="2" charset="-122"/>
              </a:rPr>
              <a:t>中国产生了共产党，这是开天辟地的大事变。这一开天辟地的大事变，深刻改变了近代以后中华民族发展的方向和进程，深刻改变了中国人民和中华民族的前途和命运，深刻改变了世界发展的趋势和格局</a:t>
            </a:r>
            <a:r>
              <a:rPr lang="zh-CN" altLang="en-US" smtClean="0">
                <a:solidFill>
                  <a:schemeClr val="tx1"/>
                </a:solidFill>
                <a:latin typeface="Arial" charset="0"/>
                <a:ea typeface="华文中宋" pitchFamily="2" charset="-122"/>
              </a:rPr>
              <a:t> </a:t>
            </a:r>
          </a:p>
        </p:txBody>
      </p:sp>
    </p:spTree>
  </p:cSld>
  <p:clrMapOvr>
    <a:masterClrMapping/>
  </p:clrMapOvr>
  <p:transition>
    <p:pull dir="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a:xfrm>
            <a:off x="457200" y="620713"/>
            <a:ext cx="8229600" cy="750887"/>
          </a:xfrm>
        </p:spPr>
        <p:txBody>
          <a:bodyPr/>
          <a:lstStyle/>
          <a:p>
            <a:r>
              <a:rPr lang="en-US" altLang="zh-CN" sz="4000" b="1" smtClean="0">
                <a:solidFill>
                  <a:srgbClr val="CC0000"/>
                </a:solidFill>
                <a:effectLst/>
                <a:latin typeface="Arial" charset="0"/>
                <a:ea typeface="楷体_GB2312" pitchFamily="49" charset="-122"/>
              </a:rPr>
              <a:t>3</a:t>
            </a:r>
            <a:r>
              <a:rPr lang="zh-CN" altLang="en-US" sz="4000" b="1" smtClean="0">
                <a:solidFill>
                  <a:srgbClr val="CC0000"/>
                </a:solidFill>
                <a:effectLst/>
                <a:latin typeface="Arial" charset="0"/>
                <a:ea typeface="楷体_GB2312" pitchFamily="49" charset="-122"/>
              </a:rPr>
              <a:t>、坚持和发展中国特色社会主义</a:t>
            </a:r>
          </a:p>
        </p:txBody>
      </p:sp>
      <p:sp>
        <p:nvSpPr>
          <p:cNvPr id="34818" name="Rectangle 3"/>
          <p:cNvSpPr>
            <a:spLocks noGrp="1" noChangeArrowheads="1"/>
          </p:cNvSpPr>
          <p:nvPr>
            <p:ph type="body" idx="1"/>
          </p:nvPr>
        </p:nvSpPr>
        <p:spPr/>
        <p:txBody>
          <a:bodyPr/>
          <a:lstStyle/>
          <a:p>
            <a:pPr>
              <a:buClr>
                <a:schemeClr val="tx2"/>
              </a:buClr>
              <a:buSzTx/>
              <a:buFontTx/>
              <a:buChar char="•"/>
            </a:pPr>
            <a:r>
              <a:rPr lang="zh-CN" altLang="en-US" sz="2800" smtClean="0">
                <a:solidFill>
                  <a:srgbClr val="3333CC"/>
                </a:solidFill>
                <a:latin typeface="Arial" charset="0"/>
                <a:ea typeface="华文中宋" pitchFamily="2" charset="-122"/>
              </a:rPr>
              <a:t>历史必然和科学真理</a:t>
            </a:r>
          </a:p>
          <a:p>
            <a:pPr lvl="1">
              <a:buFontTx/>
              <a:buChar char="–"/>
            </a:pPr>
            <a:r>
              <a:rPr lang="zh-CN" altLang="en-US" sz="2400" smtClean="0">
                <a:solidFill>
                  <a:srgbClr val="3333CC"/>
                </a:solidFill>
                <a:latin typeface="Arial" charset="0"/>
                <a:ea typeface="华文中宋" pitchFamily="2" charset="-122"/>
              </a:rPr>
              <a:t>社会主义</a:t>
            </a:r>
            <a:r>
              <a:rPr lang="en-US" altLang="zh-CN" sz="2400" smtClean="0">
                <a:solidFill>
                  <a:srgbClr val="3333CC"/>
                </a:solidFill>
                <a:latin typeface="Arial" charset="0"/>
                <a:ea typeface="华文中宋" pitchFamily="2" charset="-122"/>
              </a:rPr>
              <a:t>500</a:t>
            </a:r>
            <a:r>
              <a:rPr lang="zh-CN" altLang="en-US" sz="2400" smtClean="0">
                <a:solidFill>
                  <a:srgbClr val="3333CC"/>
                </a:solidFill>
                <a:latin typeface="Arial" charset="0"/>
                <a:ea typeface="华文中宋" pitchFamily="2" charset="-122"/>
              </a:rPr>
              <a:t>年经过空想到科学，从理论到实践、从一国实践到多国发展的历程。习总书记从六个时段分析了社会主义思想从提出到现在的历史过程，展现了中国特色社会主义的历史渊源和发展进程：历史的结论人民的选择</a:t>
            </a:r>
          </a:p>
          <a:p>
            <a:pPr>
              <a:buClr>
                <a:schemeClr val="tx2"/>
              </a:buClr>
              <a:buSzTx/>
              <a:buFontTx/>
              <a:buNone/>
            </a:pPr>
            <a:r>
              <a:rPr lang="zh-CN" altLang="en-US" sz="2800" smtClean="0">
                <a:solidFill>
                  <a:schemeClr val="accent1"/>
                </a:solidFill>
                <a:latin typeface="Arial" charset="0"/>
                <a:ea typeface="华文楷体" pitchFamily="2" charset="-122"/>
              </a:rPr>
              <a:t>           习总书记指出：“中国特色社会主义道路特就特在其道路、理论体系、制度上，特就特在其实现途径、行动指南、根本保证的内在联系上，特就特在这三者统一于中国特色的伟大实践上”</a:t>
            </a:r>
          </a:p>
        </p:txBody>
      </p:sp>
    </p:spTree>
  </p:cSld>
  <p:clrMapOvr>
    <a:masterClrMapping/>
  </p:clrMapOvr>
  <p:transition>
    <p:pull dir="ru"/>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2"/>
          <p:cNvSpPr>
            <a:spLocks noGrp="1" noChangeArrowheads="1"/>
          </p:cNvSpPr>
          <p:nvPr>
            <p:ph type="title"/>
          </p:nvPr>
        </p:nvSpPr>
        <p:spPr>
          <a:xfrm>
            <a:off x="457200" y="228600"/>
            <a:ext cx="8229600" cy="1143000"/>
          </a:xfrm>
        </p:spPr>
        <p:txBody>
          <a:bodyPr/>
          <a:lstStyle/>
          <a:p>
            <a:endParaRPr lang="zh-CN" altLang="en-US" smtClean="0">
              <a:solidFill>
                <a:schemeClr val="tx2"/>
              </a:solidFill>
              <a:effectLst/>
              <a:latin typeface="Arial" charset="0"/>
              <a:ea typeface="宋体" charset="-122"/>
            </a:endParaRPr>
          </a:p>
        </p:txBody>
      </p:sp>
      <p:sp>
        <p:nvSpPr>
          <p:cNvPr id="90114" name="Rectangle 3"/>
          <p:cNvSpPr>
            <a:spLocks noGrp="1" noChangeArrowheads="1"/>
          </p:cNvSpPr>
          <p:nvPr>
            <p:ph type="body" idx="1"/>
          </p:nvPr>
        </p:nvSpPr>
        <p:spPr/>
        <p:txBody>
          <a:bodyPr/>
          <a:lstStyle/>
          <a:p>
            <a:pPr>
              <a:buClr>
                <a:schemeClr val="tx2"/>
              </a:buClr>
              <a:buSzTx/>
              <a:buFontTx/>
              <a:buChar char="•"/>
            </a:pPr>
            <a:r>
              <a:rPr lang="zh-CN" altLang="en-US" smtClean="0">
                <a:solidFill>
                  <a:srgbClr val="3333CC"/>
                </a:solidFill>
                <a:latin typeface="Arial" charset="0"/>
                <a:ea typeface="华文中宋" pitchFamily="2" charset="-122"/>
              </a:rPr>
              <a:t>实现了三次伟大飞跃 </a:t>
            </a:r>
          </a:p>
          <a:p>
            <a:pPr lvl="1">
              <a:buFontTx/>
              <a:buChar char="–"/>
            </a:pPr>
            <a:r>
              <a:rPr lang="zh-CN" altLang="en-US" smtClean="0">
                <a:solidFill>
                  <a:srgbClr val="3333CC"/>
                </a:solidFill>
                <a:latin typeface="Arial" charset="0"/>
                <a:ea typeface="华文中宋" pitchFamily="2" charset="-122"/>
              </a:rPr>
              <a:t>革命时期：实现中国从封建专制政治向人民民主的伟大飞跃 </a:t>
            </a:r>
          </a:p>
          <a:p>
            <a:pPr lvl="1">
              <a:buFontTx/>
              <a:buChar char="–"/>
            </a:pPr>
            <a:r>
              <a:rPr lang="zh-CN" altLang="en-US" smtClean="0">
                <a:solidFill>
                  <a:srgbClr val="3333CC"/>
                </a:solidFill>
                <a:latin typeface="Arial" charset="0"/>
                <a:ea typeface="华文中宋" pitchFamily="2" charset="-122"/>
              </a:rPr>
              <a:t>建设初期：实现民族从衰落到扭转命运、走向繁荣富强的伟大飞跃</a:t>
            </a:r>
          </a:p>
          <a:p>
            <a:pPr lvl="1">
              <a:buFontTx/>
              <a:buChar char="–"/>
            </a:pPr>
            <a:r>
              <a:rPr lang="zh-CN" altLang="en-US" smtClean="0">
                <a:solidFill>
                  <a:srgbClr val="3333CC"/>
                </a:solidFill>
                <a:latin typeface="Arial" charset="0"/>
                <a:ea typeface="华文中宋" pitchFamily="2" charset="-122"/>
              </a:rPr>
              <a:t>改革年代：实现了中国人民从站起来到富起来、强起来的伟大飞跃 </a:t>
            </a:r>
          </a:p>
          <a:p>
            <a:pPr lvl="1">
              <a:buFontTx/>
              <a:buChar char="–"/>
            </a:pPr>
            <a:endParaRPr lang="zh-CN" altLang="en-US" smtClean="0">
              <a:solidFill>
                <a:srgbClr val="3333CC"/>
              </a:solidFill>
              <a:latin typeface="Arial" charset="0"/>
              <a:ea typeface="华文中宋" pitchFamily="2" charset="-122"/>
            </a:endParaRPr>
          </a:p>
        </p:txBody>
      </p:sp>
    </p:spTree>
  </p:cSld>
  <p:clrMapOvr>
    <a:masterClrMapping/>
  </p:clrMapOvr>
  <p:transition>
    <p:pull dir="ru"/>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2"/>
          <p:cNvSpPr>
            <a:spLocks noGrp="1" noChangeArrowheads="1"/>
          </p:cNvSpPr>
          <p:nvPr>
            <p:ph type="title"/>
          </p:nvPr>
        </p:nvSpPr>
        <p:spPr>
          <a:xfrm>
            <a:off x="457200" y="228600"/>
            <a:ext cx="8229600" cy="1143000"/>
          </a:xfrm>
        </p:spPr>
        <p:txBody>
          <a:bodyPr/>
          <a:lstStyle/>
          <a:p>
            <a:endParaRPr lang="zh-CN" altLang="en-US" smtClean="0">
              <a:solidFill>
                <a:schemeClr val="tx2"/>
              </a:solidFill>
              <a:effectLst/>
              <a:latin typeface="Arial" charset="0"/>
              <a:ea typeface="宋体" charset="-122"/>
            </a:endParaRPr>
          </a:p>
        </p:txBody>
      </p:sp>
      <p:sp>
        <p:nvSpPr>
          <p:cNvPr id="91138" name="Rectangle 3"/>
          <p:cNvSpPr>
            <a:spLocks noGrp="1" noChangeArrowheads="1"/>
          </p:cNvSpPr>
          <p:nvPr>
            <p:ph type="body" idx="1"/>
          </p:nvPr>
        </p:nvSpPr>
        <p:spPr>
          <a:xfrm>
            <a:off x="468313" y="1268413"/>
            <a:ext cx="8229600" cy="5068887"/>
          </a:xfrm>
        </p:spPr>
        <p:txBody>
          <a:bodyPr/>
          <a:lstStyle/>
          <a:p>
            <a:pPr>
              <a:lnSpc>
                <a:spcPct val="90000"/>
              </a:lnSpc>
              <a:buClr>
                <a:schemeClr val="tx2"/>
              </a:buClr>
              <a:buSzTx/>
              <a:buFontTx/>
              <a:buNone/>
            </a:pPr>
            <a:endParaRPr lang="zh-CN" altLang="en-US" sz="2800" smtClean="0">
              <a:solidFill>
                <a:srgbClr val="3333CC"/>
              </a:solidFill>
              <a:latin typeface="Arial" charset="0"/>
              <a:ea typeface="华文中宋" pitchFamily="2" charset="-122"/>
            </a:endParaRPr>
          </a:p>
          <a:p>
            <a:pPr>
              <a:lnSpc>
                <a:spcPct val="90000"/>
              </a:lnSpc>
              <a:buClr>
                <a:schemeClr val="tx2"/>
              </a:buClr>
              <a:buSzTx/>
              <a:buFontTx/>
              <a:buChar char="•"/>
            </a:pPr>
            <a:r>
              <a:rPr lang="zh-CN" altLang="en-US" sz="2800" smtClean="0">
                <a:solidFill>
                  <a:srgbClr val="3333CC"/>
                </a:solidFill>
                <a:latin typeface="Arial" charset="0"/>
                <a:ea typeface="华文中宋" pitchFamily="2" charset="-122"/>
              </a:rPr>
              <a:t>历史经验：“告诉我们” </a:t>
            </a:r>
          </a:p>
          <a:p>
            <a:pPr lvl="1">
              <a:lnSpc>
                <a:spcPct val="90000"/>
              </a:lnSpc>
              <a:buFontTx/>
              <a:buChar char="–"/>
            </a:pPr>
            <a:r>
              <a:rPr lang="zh-CN" altLang="en-US" sz="2400" smtClean="0">
                <a:solidFill>
                  <a:srgbClr val="3333CC"/>
                </a:solidFill>
                <a:latin typeface="Arial" charset="0"/>
                <a:ea typeface="华文中宋" pitchFamily="2" charset="-122"/>
              </a:rPr>
              <a:t>成功离不开先进理论的指导</a:t>
            </a:r>
          </a:p>
          <a:p>
            <a:pPr lvl="1">
              <a:lnSpc>
                <a:spcPct val="90000"/>
              </a:lnSpc>
              <a:buFontTx/>
              <a:buChar char="–"/>
            </a:pPr>
            <a:r>
              <a:rPr lang="en-US" altLang="zh-CN" sz="2400" smtClean="0">
                <a:solidFill>
                  <a:srgbClr val="3333CC"/>
                </a:solidFill>
                <a:latin typeface="Arial" charset="0"/>
                <a:ea typeface="华文中宋" pitchFamily="2" charset="-122"/>
              </a:rPr>
              <a:t>95</a:t>
            </a:r>
            <a:r>
              <a:rPr lang="zh-CN" altLang="en-US" sz="2400" smtClean="0">
                <a:solidFill>
                  <a:srgbClr val="3333CC"/>
                </a:solidFill>
                <a:latin typeface="Arial" charset="0"/>
                <a:ea typeface="华文中宋" pitchFamily="2" charset="-122"/>
              </a:rPr>
              <a:t>年的历程是继往开来的现实基础</a:t>
            </a:r>
          </a:p>
          <a:p>
            <a:pPr lvl="1">
              <a:lnSpc>
                <a:spcPct val="90000"/>
              </a:lnSpc>
              <a:buFontTx/>
              <a:buChar char="–"/>
            </a:pPr>
            <a:r>
              <a:rPr lang="zh-CN" altLang="en-US" sz="2400" smtClean="0">
                <a:solidFill>
                  <a:schemeClr val="accent1"/>
                </a:solidFill>
                <a:latin typeface="Arial" charset="0"/>
                <a:ea typeface="华文楷体" pitchFamily="2" charset="-122"/>
              </a:rPr>
              <a:t>历史还告诉我们，历史和人民选择中国共产党领导中华民族伟大复兴的事业是正确的，必须长期坚持、永不动摇；中国共产党领导中国人民开辟的中国特色社会主义道路是正确的，必须长期坚持、永不动摇；中国共产党和中国人民扎根中国大地、吸纳人类文明优秀成果、独立自主实现国家发展的战略是正确的，必须长期坚持、永不动摇</a:t>
            </a:r>
          </a:p>
          <a:p>
            <a:pPr>
              <a:lnSpc>
                <a:spcPct val="90000"/>
              </a:lnSpc>
              <a:buClr>
                <a:schemeClr val="tx2"/>
              </a:buClr>
              <a:buSzTx/>
              <a:buFontTx/>
              <a:buChar char="•"/>
            </a:pPr>
            <a:endParaRPr lang="zh-CN" altLang="en-US" sz="2800" smtClean="0">
              <a:solidFill>
                <a:srgbClr val="3333CC"/>
              </a:solidFill>
              <a:latin typeface="Arial" charset="0"/>
              <a:ea typeface="华文中宋" pitchFamily="2" charset="-122"/>
            </a:endParaRPr>
          </a:p>
          <a:p>
            <a:pPr>
              <a:lnSpc>
                <a:spcPct val="90000"/>
              </a:lnSpc>
              <a:buClr>
                <a:schemeClr val="tx2"/>
              </a:buClr>
              <a:buSzTx/>
              <a:buFontTx/>
              <a:buNone/>
            </a:pPr>
            <a:r>
              <a:rPr lang="zh-CN" altLang="en-US" sz="2800" smtClean="0">
                <a:solidFill>
                  <a:schemeClr val="accent1"/>
                </a:solidFill>
                <a:latin typeface="Arial" charset="0"/>
                <a:ea typeface="华文楷体" pitchFamily="2" charset="-122"/>
              </a:rPr>
              <a:t>    </a:t>
            </a:r>
          </a:p>
        </p:txBody>
      </p:sp>
    </p:spTree>
  </p:cSld>
  <p:clrMapOvr>
    <a:masterClrMapping/>
  </p:clrMapOvr>
  <p:transition>
    <p:pull dir="ru"/>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2"/>
          <p:cNvSpPr>
            <a:spLocks noGrp="1" noChangeArrowheads="1"/>
          </p:cNvSpPr>
          <p:nvPr>
            <p:ph type="title"/>
          </p:nvPr>
        </p:nvSpPr>
        <p:spPr>
          <a:xfrm>
            <a:off x="468313" y="549275"/>
            <a:ext cx="8229600" cy="1143000"/>
          </a:xfrm>
        </p:spPr>
        <p:txBody>
          <a:bodyPr/>
          <a:lstStyle/>
          <a:p>
            <a:r>
              <a:rPr lang="zh-CN" altLang="en-US" b="1" smtClean="0">
                <a:solidFill>
                  <a:srgbClr val="CC0000"/>
                </a:solidFill>
                <a:effectLst/>
                <a:latin typeface="Arial" charset="0"/>
                <a:ea typeface="楷体_GB2312" pitchFamily="49" charset="-122"/>
              </a:rPr>
              <a:t>第二部分：八项重要任务</a:t>
            </a:r>
          </a:p>
        </p:txBody>
      </p:sp>
      <p:sp>
        <p:nvSpPr>
          <p:cNvPr id="92162" name="Rectangle 3"/>
          <p:cNvSpPr>
            <a:spLocks noGrp="1" noChangeArrowheads="1"/>
          </p:cNvSpPr>
          <p:nvPr>
            <p:ph type="body" idx="1"/>
          </p:nvPr>
        </p:nvSpPr>
        <p:spPr/>
        <p:txBody>
          <a:bodyPr/>
          <a:lstStyle/>
          <a:p>
            <a:pPr>
              <a:lnSpc>
                <a:spcPct val="90000"/>
              </a:lnSpc>
              <a:buClr>
                <a:schemeClr val="tx2"/>
              </a:buClr>
              <a:buSzTx/>
              <a:buFontTx/>
              <a:buNone/>
            </a:pPr>
            <a:endParaRPr lang="zh-CN" altLang="en-US" sz="2800" smtClean="0">
              <a:solidFill>
                <a:srgbClr val="3333CC"/>
              </a:solidFill>
              <a:latin typeface="Arial" charset="0"/>
              <a:ea typeface="宋体" charset="-122"/>
            </a:endParaRPr>
          </a:p>
          <a:p>
            <a:pPr>
              <a:lnSpc>
                <a:spcPct val="90000"/>
              </a:lnSpc>
              <a:buClr>
                <a:schemeClr val="tx2"/>
              </a:buClr>
              <a:buSzTx/>
              <a:buFontTx/>
              <a:buChar char="•"/>
            </a:pPr>
            <a:r>
              <a:rPr lang="en-US" altLang="zh-CN" sz="2800" smtClean="0">
                <a:solidFill>
                  <a:srgbClr val="3333CC"/>
                </a:solidFill>
                <a:latin typeface="Arial" charset="0"/>
                <a:ea typeface="华文中宋" pitchFamily="2" charset="-122"/>
              </a:rPr>
              <a:t>1</a:t>
            </a:r>
            <a:r>
              <a:rPr lang="zh-CN" altLang="en-US" sz="2800" smtClean="0">
                <a:solidFill>
                  <a:srgbClr val="3333CC"/>
                </a:solidFill>
                <a:latin typeface="Arial" charset="0"/>
                <a:ea typeface="华文中宋" pitchFamily="2" charset="-122"/>
              </a:rPr>
              <a:t>、坚持马克思主义的指导思想</a:t>
            </a:r>
          </a:p>
          <a:p>
            <a:pPr>
              <a:lnSpc>
                <a:spcPct val="90000"/>
              </a:lnSpc>
              <a:buClr>
                <a:schemeClr val="tx2"/>
              </a:buClr>
              <a:buSzTx/>
              <a:buFontTx/>
              <a:buNone/>
            </a:pPr>
            <a:r>
              <a:rPr lang="zh-CN" altLang="en-US" sz="2800" smtClean="0">
                <a:solidFill>
                  <a:schemeClr val="tx1"/>
                </a:solidFill>
                <a:latin typeface="Arial" charset="0"/>
                <a:ea typeface="宋体" charset="-122"/>
              </a:rPr>
              <a:t>           </a:t>
            </a:r>
            <a:r>
              <a:rPr lang="zh-CN" altLang="en-US" sz="2800" smtClean="0">
                <a:solidFill>
                  <a:schemeClr val="accent1"/>
                </a:solidFill>
                <a:latin typeface="Arial" charset="0"/>
                <a:ea typeface="华文楷体" pitchFamily="2" charset="-122"/>
              </a:rPr>
              <a:t>坚持不忘初心、继续前进，就要坚持马克思主义的指导地位，坚持把马克思主义基本原理同当代中国实际和时代特点紧密结合起来，推进理论创新、实践创新，不断把马克思主义中国化推向前进。</a:t>
            </a:r>
          </a:p>
          <a:p>
            <a:pPr lvl="1">
              <a:lnSpc>
                <a:spcPct val="90000"/>
              </a:lnSpc>
              <a:buFontTx/>
              <a:buNone/>
            </a:pPr>
            <a:r>
              <a:rPr lang="zh-CN" altLang="en-US" sz="2400" smtClean="0">
                <a:solidFill>
                  <a:srgbClr val="3333CC"/>
                </a:solidFill>
                <a:latin typeface="Arial" charset="0"/>
                <a:ea typeface="华文中宋" pitchFamily="2" charset="-122"/>
              </a:rPr>
              <a:t>无论是顺境还是逆境，我党从未动摇马克思主义信仰</a:t>
            </a:r>
          </a:p>
          <a:p>
            <a:pPr lvl="1">
              <a:lnSpc>
                <a:spcPct val="90000"/>
              </a:lnSpc>
              <a:buFontTx/>
              <a:buNone/>
            </a:pPr>
            <a:r>
              <a:rPr lang="zh-CN" altLang="en-US" sz="2400" smtClean="0">
                <a:solidFill>
                  <a:srgbClr val="3333CC"/>
                </a:solidFill>
                <a:latin typeface="Arial" charset="0"/>
                <a:ea typeface="华文中宋" pitchFamily="2" charset="-122"/>
              </a:rPr>
              <a:t>马克思主义是立党立国的根本指导思想</a:t>
            </a:r>
          </a:p>
          <a:p>
            <a:pPr lvl="1">
              <a:lnSpc>
                <a:spcPct val="90000"/>
              </a:lnSpc>
              <a:buFontTx/>
              <a:buNone/>
            </a:pPr>
            <a:r>
              <a:rPr lang="zh-CN" altLang="en-US" sz="2400" smtClean="0">
                <a:solidFill>
                  <a:srgbClr val="3333CC"/>
                </a:solidFill>
                <a:latin typeface="Arial" charset="0"/>
                <a:ea typeface="华文中宋" pitchFamily="2" charset="-122"/>
              </a:rPr>
              <a:t>马克思主义的理论创新永无止境</a:t>
            </a:r>
          </a:p>
        </p:txBody>
      </p:sp>
    </p:spTree>
  </p:cSld>
  <p:clrMapOvr>
    <a:masterClrMapping/>
  </p:clrMapOvr>
  <p:transition>
    <p:pull dir="ru"/>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2"/>
          <p:cNvSpPr>
            <a:spLocks noGrp="1" noChangeArrowheads="1"/>
          </p:cNvSpPr>
          <p:nvPr>
            <p:ph type="title"/>
          </p:nvPr>
        </p:nvSpPr>
        <p:spPr>
          <a:xfrm>
            <a:off x="457200" y="228600"/>
            <a:ext cx="8229600" cy="1143000"/>
          </a:xfrm>
        </p:spPr>
        <p:txBody>
          <a:bodyPr/>
          <a:lstStyle/>
          <a:p>
            <a:endParaRPr lang="zh-CN" altLang="en-US" smtClean="0">
              <a:solidFill>
                <a:schemeClr val="tx2"/>
              </a:solidFill>
              <a:effectLst/>
              <a:latin typeface="Arial" charset="0"/>
              <a:ea typeface="宋体" charset="-122"/>
            </a:endParaRPr>
          </a:p>
        </p:txBody>
      </p:sp>
      <p:sp>
        <p:nvSpPr>
          <p:cNvPr id="93186" name="Rectangle 3"/>
          <p:cNvSpPr>
            <a:spLocks noGrp="1" noChangeArrowheads="1"/>
          </p:cNvSpPr>
          <p:nvPr>
            <p:ph type="body" idx="1"/>
          </p:nvPr>
        </p:nvSpPr>
        <p:spPr/>
        <p:txBody>
          <a:bodyPr/>
          <a:lstStyle/>
          <a:p>
            <a:pPr>
              <a:buClr>
                <a:schemeClr val="tx2"/>
              </a:buClr>
              <a:buSzTx/>
              <a:buFontTx/>
              <a:buChar char="•"/>
            </a:pPr>
            <a:r>
              <a:rPr lang="en-US" altLang="zh-CN" smtClean="0">
                <a:solidFill>
                  <a:srgbClr val="3333CC"/>
                </a:solidFill>
                <a:latin typeface="Arial" charset="0"/>
                <a:ea typeface="华文中宋" pitchFamily="2" charset="-122"/>
              </a:rPr>
              <a:t>2</a:t>
            </a:r>
            <a:r>
              <a:rPr lang="zh-CN" altLang="en-US" smtClean="0">
                <a:solidFill>
                  <a:srgbClr val="3333CC"/>
                </a:solidFill>
                <a:latin typeface="Arial" charset="0"/>
                <a:ea typeface="华文中宋" pitchFamily="2" charset="-122"/>
              </a:rPr>
              <a:t>、牢记共产主义的理想信念</a:t>
            </a:r>
          </a:p>
          <a:p>
            <a:pPr lvl="1">
              <a:buFontTx/>
              <a:buNone/>
            </a:pPr>
            <a:r>
              <a:rPr lang="zh-CN" altLang="en-US" smtClean="0">
                <a:solidFill>
                  <a:schemeClr val="accent1"/>
                </a:solidFill>
                <a:latin typeface="Arial" charset="0"/>
                <a:ea typeface="华文楷体" pitchFamily="2" charset="-122"/>
              </a:rPr>
              <a:t>          坚持不忘初心、继续前进，就要牢记我们党从成立起就把为共产主义、社会主义而奋斗确定为自己的纲领，坚定共产主义远大理想和中国特色社会主义共同理想，不断把为崇高理想奋斗的伟大实践推向前进。</a:t>
            </a:r>
            <a:endParaRPr lang="zh-CN" altLang="en-US" smtClean="0">
              <a:solidFill>
                <a:srgbClr val="3333CC"/>
              </a:solidFill>
              <a:latin typeface="Arial" charset="0"/>
              <a:ea typeface="华文中宋" pitchFamily="2" charset="-122"/>
            </a:endParaRPr>
          </a:p>
          <a:p>
            <a:pPr lvl="1">
              <a:buFontTx/>
              <a:buNone/>
            </a:pPr>
            <a:r>
              <a:rPr lang="zh-CN" altLang="en-US" smtClean="0">
                <a:solidFill>
                  <a:srgbClr val="3333CC"/>
                </a:solidFill>
                <a:latin typeface="Arial" charset="0"/>
                <a:ea typeface="华文中宋" pitchFamily="2" charset="-122"/>
              </a:rPr>
              <a:t>           理想信念支撑了中国共产党的</a:t>
            </a:r>
            <a:r>
              <a:rPr lang="en-US" altLang="zh-CN" smtClean="0">
                <a:solidFill>
                  <a:srgbClr val="3333CC"/>
                </a:solidFill>
                <a:latin typeface="Arial" charset="0"/>
                <a:ea typeface="华文中宋" pitchFamily="2" charset="-122"/>
              </a:rPr>
              <a:t>9 5</a:t>
            </a:r>
            <a:r>
              <a:rPr lang="zh-CN" altLang="en-US" smtClean="0">
                <a:solidFill>
                  <a:srgbClr val="3333CC"/>
                </a:solidFill>
                <a:latin typeface="Arial" charset="0"/>
                <a:ea typeface="华文中宋" pitchFamily="2" charset="-122"/>
              </a:rPr>
              <a:t>年、把理想信念教育作为战略任务、坚持理想信念，就要深入学习</a:t>
            </a:r>
          </a:p>
          <a:p>
            <a:pPr>
              <a:buClr>
                <a:schemeClr val="tx2"/>
              </a:buClr>
              <a:buSzTx/>
              <a:buFontTx/>
              <a:buChar char="•"/>
            </a:pPr>
            <a:endParaRPr lang="zh-CN" altLang="en-US" smtClean="0">
              <a:solidFill>
                <a:schemeClr val="tx1"/>
              </a:solidFill>
              <a:latin typeface="Arial" charset="0"/>
              <a:ea typeface="宋体" charset="-122"/>
            </a:endParaRPr>
          </a:p>
        </p:txBody>
      </p:sp>
    </p:spTree>
  </p:cSld>
  <p:clrMapOvr>
    <a:masterClrMapping/>
  </p:clrMapOvr>
  <p:transition>
    <p:pull dir="ru"/>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2"/>
          <p:cNvSpPr>
            <a:spLocks noGrp="1" noChangeArrowheads="1"/>
          </p:cNvSpPr>
          <p:nvPr>
            <p:ph type="title"/>
          </p:nvPr>
        </p:nvSpPr>
        <p:spPr>
          <a:xfrm>
            <a:off x="457200" y="228600"/>
            <a:ext cx="8229600" cy="1143000"/>
          </a:xfrm>
        </p:spPr>
        <p:txBody>
          <a:bodyPr/>
          <a:lstStyle/>
          <a:p>
            <a:endParaRPr lang="zh-CN" altLang="en-US" smtClean="0">
              <a:solidFill>
                <a:schemeClr val="tx2"/>
              </a:solidFill>
              <a:effectLst/>
              <a:latin typeface="Arial" charset="0"/>
              <a:ea typeface="宋体" charset="-122"/>
            </a:endParaRPr>
          </a:p>
        </p:txBody>
      </p:sp>
      <p:sp>
        <p:nvSpPr>
          <p:cNvPr id="94210" name="Rectangle 3"/>
          <p:cNvSpPr>
            <a:spLocks noGrp="1" noChangeArrowheads="1"/>
          </p:cNvSpPr>
          <p:nvPr>
            <p:ph type="body" idx="1"/>
          </p:nvPr>
        </p:nvSpPr>
        <p:spPr/>
        <p:txBody>
          <a:bodyPr/>
          <a:lstStyle/>
          <a:p>
            <a:pPr>
              <a:lnSpc>
                <a:spcPct val="80000"/>
              </a:lnSpc>
              <a:buClr>
                <a:schemeClr val="tx2"/>
              </a:buClr>
              <a:buSzTx/>
              <a:buFontTx/>
              <a:buChar char="•"/>
            </a:pPr>
            <a:r>
              <a:rPr lang="en-US" altLang="zh-CN" sz="2800" smtClean="0">
                <a:solidFill>
                  <a:srgbClr val="3333CC"/>
                </a:solidFill>
                <a:latin typeface="Arial" charset="0"/>
                <a:ea typeface="华文中宋" pitchFamily="2" charset="-122"/>
              </a:rPr>
              <a:t>3</a:t>
            </a:r>
            <a:r>
              <a:rPr lang="zh-CN" altLang="en-US" sz="2800" smtClean="0">
                <a:solidFill>
                  <a:srgbClr val="3333CC"/>
                </a:solidFill>
                <a:latin typeface="Arial" charset="0"/>
                <a:ea typeface="华文中宋" pitchFamily="2" charset="-122"/>
              </a:rPr>
              <a:t>、坚定道路、理论、制度、文化自信</a:t>
            </a:r>
          </a:p>
          <a:p>
            <a:pPr>
              <a:lnSpc>
                <a:spcPct val="80000"/>
              </a:lnSpc>
              <a:buClr>
                <a:schemeClr val="tx2"/>
              </a:buClr>
              <a:buSzTx/>
              <a:buFontTx/>
              <a:buNone/>
            </a:pPr>
            <a:r>
              <a:rPr lang="zh-CN" altLang="en-US" sz="2800" smtClean="0">
                <a:solidFill>
                  <a:schemeClr val="accent1"/>
                </a:solidFill>
                <a:latin typeface="Arial" charset="0"/>
                <a:ea typeface="华文楷体" pitchFamily="2" charset="-122"/>
              </a:rPr>
              <a:t>           坚持不忘初心、继续前进，就要坚持中国特色社会主义道路自信、理论自信、制度自信、文化自信，坚持党的基本路线不动摇，不断把中国特色社会主义伟大事业推向前进。 </a:t>
            </a:r>
          </a:p>
          <a:p>
            <a:pPr>
              <a:lnSpc>
                <a:spcPct val="80000"/>
              </a:lnSpc>
              <a:buClr>
                <a:schemeClr val="tx2"/>
              </a:buClr>
              <a:buSzTx/>
              <a:buFontTx/>
              <a:buChar char="•"/>
            </a:pPr>
            <a:endParaRPr lang="zh-CN" altLang="en-US" sz="2800" smtClean="0">
              <a:solidFill>
                <a:schemeClr val="accent1"/>
              </a:solidFill>
              <a:latin typeface="Arial" charset="0"/>
              <a:ea typeface="华文楷体" pitchFamily="2" charset="-122"/>
            </a:endParaRPr>
          </a:p>
          <a:p>
            <a:pPr>
              <a:lnSpc>
                <a:spcPct val="80000"/>
              </a:lnSpc>
              <a:buClr>
                <a:schemeClr val="tx2"/>
              </a:buClr>
              <a:buSzTx/>
              <a:buFontTx/>
              <a:buChar char="•"/>
            </a:pPr>
            <a:r>
              <a:rPr lang="en-US" altLang="zh-CN" sz="2800" smtClean="0">
                <a:solidFill>
                  <a:srgbClr val="3333CC"/>
                </a:solidFill>
                <a:latin typeface="Arial" charset="0"/>
                <a:ea typeface="华文中宋" pitchFamily="2" charset="-122"/>
              </a:rPr>
              <a:t>4</a:t>
            </a:r>
            <a:r>
              <a:rPr lang="zh-CN" altLang="en-US" sz="2800" smtClean="0">
                <a:solidFill>
                  <a:srgbClr val="3333CC"/>
                </a:solidFill>
                <a:latin typeface="Arial" charset="0"/>
                <a:ea typeface="华文中宋" pitchFamily="2" charset="-122"/>
              </a:rPr>
              <a:t>、明确现阶段的主要任务</a:t>
            </a:r>
          </a:p>
          <a:p>
            <a:pPr>
              <a:lnSpc>
                <a:spcPct val="80000"/>
              </a:lnSpc>
              <a:buClr>
                <a:schemeClr val="tx2"/>
              </a:buClr>
              <a:buSzTx/>
              <a:buFontTx/>
              <a:buNone/>
            </a:pPr>
            <a:r>
              <a:rPr lang="zh-CN" altLang="en-US" sz="2800" smtClean="0">
                <a:solidFill>
                  <a:schemeClr val="accent1"/>
                </a:solidFill>
                <a:latin typeface="Arial" charset="0"/>
                <a:ea typeface="华文楷体" pitchFamily="2" charset="-122"/>
              </a:rPr>
              <a:t>           坚持不忘初心、继续前进，就要统筹推进“五位一体”总体布局，协调推进“四个全面”战略布局，全力推进全面建成小康社会进程，不断把实现“两个一百年”奋斗目标推向前进。</a:t>
            </a:r>
            <a:endParaRPr lang="zh-CN" altLang="en-US" sz="2800" smtClean="0">
              <a:solidFill>
                <a:srgbClr val="3333CC"/>
              </a:solidFill>
              <a:latin typeface="Arial" charset="0"/>
              <a:ea typeface="华文中宋" pitchFamily="2" charset="-122"/>
            </a:endParaRPr>
          </a:p>
        </p:txBody>
      </p:sp>
    </p:spTree>
  </p:cSld>
  <p:clrMapOvr>
    <a:masterClrMapping/>
  </p:clrMapOvr>
  <p:transition>
    <p:pull dir="ru"/>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2"/>
          <p:cNvSpPr>
            <a:spLocks noGrp="1" noChangeArrowheads="1"/>
          </p:cNvSpPr>
          <p:nvPr>
            <p:ph type="title"/>
          </p:nvPr>
        </p:nvSpPr>
        <p:spPr>
          <a:xfrm>
            <a:off x="457200" y="228600"/>
            <a:ext cx="8229600" cy="1143000"/>
          </a:xfrm>
        </p:spPr>
        <p:txBody>
          <a:bodyPr/>
          <a:lstStyle/>
          <a:p>
            <a:endParaRPr lang="zh-CN" altLang="en-US" smtClean="0">
              <a:solidFill>
                <a:schemeClr val="tx2"/>
              </a:solidFill>
              <a:effectLst/>
              <a:latin typeface="Arial" charset="0"/>
              <a:ea typeface="宋体" charset="-122"/>
            </a:endParaRPr>
          </a:p>
        </p:txBody>
      </p:sp>
      <p:sp>
        <p:nvSpPr>
          <p:cNvPr id="95234" name="Rectangle 3"/>
          <p:cNvSpPr>
            <a:spLocks noGrp="1" noChangeArrowheads="1"/>
          </p:cNvSpPr>
          <p:nvPr>
            <p:ph type="body" idx="1"/>
          </p:nvPr>
        </p:nvSpPr>
        <p:spPr/>
        <p:txBody>
          <a:bodyPr/>
          <a:lstStyle/>
          <a:p>
            <a:pPr lvl="1">
              <a:lnSpc>
                <a:spcPct val="90000"/>
              </a:lnSpc>
              <a:buFontTx/>
              <a:buNone/>
            </a:pPr>
            <a:r>
              <a:rPr lang="zh-CN" altLang="en-US" smtClean="0">
                <a:solidFill>
                  <a:srgbClr val="3333CC"/>
                </a:solidFill>
                <a:latin typeface="Arial" charset="0"/>
                <a:ea typeface="华文中宋" pitchFamily="2" charset="-122"/>
              </a:rPr>
              <a:t>  现阶段的主要任务</a:t>
            </a:r>
            <a:r>
              <a:rPr lang="zh-CN" altLang="en-US" smtClean="0">
                <a:solidFill>
                  <a:srgbClr val="3333CC"/>
                </a:solidFill>
                <a:latin typeface="Arial" charset="0"/>
                <a:ea typeface="宋体" charset="-122"/>
              </a:rPr>
              <a:t>         </a:t>
            </a:r>
          </a:p>
          <a:p>
            <a:pPr>
              <a:lnSpc>
                <a:spcPct val="90000"/>
              </a:lnSpc>
              <a:buClr>
                <a:schemeClr val="tx2"/>
              </a:buClr>
              <a:buSzTx/>
              <a:buFontTx/>
              <a:buNone/>
            </a:pPr>
            <a:r>
              <a:rPr lang="zh-CN" altLang="en-US" smtClean="0">
                <a:solidFill>
                  <a:schemeClr val="accent1"/>
                </a:solidFill>
                <a:latin typeface="Arial" charset="0"/>
                <a:ea typeface="华文楷体" pitchFamily="2" charset="-122"/>
              </a:rPr>
              <a:t>          建设中国特色社会主义的主要任务，就是到</a:t>
            </a:r>
            <a:r>
              <a:rPr lang="en-US" altLang="zh-CN" smtClean="0">
                <a:solidFill>
                  <a:schemeClr val="accent1"/>
                </a:solidFill>
                <a:latin typeface="Arial" charset="0"/>
                <a:ea typeface="华文楷体" pitchFamily="2" charset="-122"/>
              </a:rPr>
              <a:t>2020</a:t>
            </a:r>
            <a:r>
              <a:rPr lang="zh-CN" altLang="en-US" smtClean="0">
                <a:solidFill>
                  <a:schemeClr val="accent1"/>
                </a:solidFill>
                <a:latin typeface="Arial" charset="0"/>
                <a:ea typeface="华文楷体" pitchFamily="2" charset="-122"/>
              </a:rPr>
              <a:t>年中国共产党成立</a:t>
            </a:r>
            <a:r>
              <a:rPr lang="en-US" altLang="zh-CN" smtClean="0">
                <a:solidFill>
                  <a:schemeClr val="accent1"/>
                </a:solidFill>
                <a:latin typeface="Arial" charset="0"/>
                <a:ea typeface="华文楷体" pitchFamily="2" charset="-122"/>
              </a:rPr>
              <a:t>100</a:t>
            </a:r>
            <a:r>
              <a:rPr lang="zh-CN" altLang="en-US" smtClean="0">
                <a:solidFill>
                  <a:schemeClr val="accent1"/>
                </a:solidFill>
                <a:latin typeface="Arial" charset="0"/>
                <a:ea typeface="华文楷体" pitchFamily="2" charset="-122"/>
              </a:rPr>
              <a:t>年时实现第一个百年奋斗目标、全面建成小康社会，为进而到本世纪中叶中华人民共和国成立</a:t>
            </a:r>
            <a:r>
              <a:rPr lang="en-US" altLang="zh-CN" smtClean="0">
                <a:solidFill>
                  <a:schemeClr val="accent1"/>
                </a:solidFill>
                <a:latin typeface="Arial" charset="0"/>
                <a:ea typeface="华文楷体" pitchFamily="2" charset="-122"/>
              </a:rPr>
              <a:t>100</a:t>
            </a:r>
            <a:r>
              <a:rPr lang="zh-CN" altLang="en-US" smtClean="0">
                <a:solidFill>
                  <a:schemeClr val="accent1"/>
                </a:solidFill>
                <a:latin typeface="Arial" charset="0"/>
                <a:ea typeface="华文楷体" pitchFamily="2" charset="-122"/>
              </a:rPr>
              <a:t>年时实现第二个百年奋斗目标、建成富强民主文明和谐的社会主义现代化国家打下坚实基础。 </a:t>
            </a:r>
          </a:p>
          <a:p>
            <a:pPr lvl="1">
              <a:lnSpc>
                <a:spcPct val="90000"/>
              </a:lnSpc>
              <a:buFontTx/>
              <a:buNone/>
            </a:pPr>
            <a:r>
              <a:rPr lang="zh-CN" altLang="en-US" smtClean="0">
                <a:solidFill>
                  <a:srgbClr val="3333CC"/>
                </a:solidFill>
                <a:latin typeface="Arial" charset="0"/>
                <a:ea typeface="华文中宋" pitchFamily="2" charset="-122"/>
              </a:rPr>
              <a:t>  发展是一切的关键</a:t>
            </a:r>
          </a:p>
        </p:txBody>
      </p:sp>
    </p:spTree>
  </p:cSld>
  <p:clrMapOvr>
    <a:masterClrMapping/>
  </p:clrMapOvr>
  <p:transition>
    <p:pull dir="ru"/>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Rectangle 2"/>
          <p:cNvSpPr>
            <a:spLocks noGrp="1" noChangeArrowheads="1"/>
          </p:cNvSpPr>
          <p:nvPr>
            <p:ph type="title"/>
          </p:nvPr>
        </p:nvSpPr>
        <p:spPr>
          <a:xfrm>
            <a:off x="457200" y="228600"/>
            <a:ext cx="8229600" cy="1143000"/>
          </a:xfrm>
        </p:spPr>
        <p:txBody>
          <a:bodyPr/>
          <a:lstStyle/>
          <a:p>
            <a:endParaRPr lang="zh-CN" altLang="en-US" smtClean="0">
              <a:solidFill>
                <a:schemeClr val="tx2"/>
              </a:solidFill>
              <a:effectLst/>
              <a:latin typeface="Arial" charset="0"/>
              <a:ea typeface="宋体" charset="-122"/>
            </a:endParaRPr>
          </a:p>
        </p:txBody>
      </p:sp>
      <p:sp>
        <p:nvSpPr>
          <p:cNvPr id="96258" name="Rectangle 3"/>
          <p:cNvSpPr>
            <a:spLocks noGrp="1" noChangeArrowheads="1"/>
          </p:cNvSpPr>
          <p:nvPr>
            <p:ph type="body" idx="1"/>
          </p:nvPr>
        </p:nvSpPr>
        <p:spPr/>
        <p:txBody>
          <a:bodyPr/>
          <a:lstStyle/>
          <a:p>
            <a:pPr>
              <a:buClr>
                <a:schemeClr val="tx2"/>
              </a:buClr>
              <a:buSzTx/>
              <a:buFontTx/>
              <a:buNone/>
            </a:pPr>
            <a:r>
              <a:rPr lang="en-US" altLang="zh-CN" sz="2800" smtClean="0">
                <a:solidFill>
                  <a:srgbClr val="3333CC"/>
                </a:solidFill>
                <a:latin typeface="Arial" charset="0"/>
                <a:ea typeface="华文中宋" pitchFamily="2" charset="-122"/>
              </a:rPr>
              <a:t>   5</a:t>
            </a:r>
            <a:r>
              <a:rPr lang="zh-CN" altLang="en-US" sz="2800" smtClean="0">
                <a:solidFill>
                  <a:srgbClr val="3333CC"/>
                </a:solidFill>
                <a:latin typeface="Arial" charset="0"/>
                <a:ea typeface="华文中宋" pitchFamily="2" charset="-122"/>
              </a:rPr>
              <a:t>、不断把改革开放推向前进</a:t>
            </a:r>
          </a:p>
          <a:p>
            <a:pPr>
              <a:buClr>
                <a:schemeClr val="tx2"/>
              </a:buClr>
              <a:buSzTx/>
              <a:buFontTx/>
              <a:buNone/>
            </a:pPr>
            <a:r>
              <a:rPr lang="zh-CN" altLang="en-US" sz="2800" smtClean="0">
                <a:solidFill>
                  <a:schemeClr val="accent1"/>
                </a:solidFill>
                <a:latin typeface="Arial" charset="0"/>
                <a:ea typeface="华文楷体" pitchFamily="2" charset="-122"/>
              </a:rPr>
              <a:t>          坚持不忘初心、继续前进，就要坚定不移高举改革开放旗帜，勇于全面深化改革，进一步解放思想、解放和发展社会生产力、解放和增强社会活力，不断把改革开放推向前进。</a:t>
            </a:r>
            <a:endParaRPr lang="zh-CN" altLang="en-US" sz="2800" smtClean="0">
              <a:solidFill>
                <a:srgbClr val="3333CC"/>
              </a:solidFill>
              <a:latin typeface="Arial" charset="0"/>
              <a:ea typeface="华文中宋" pitchFamily="2" charset="-122"/>
            </a:endParaRPr>
          </a:p>
          <a:p>
            <a:pPr>
              <a:buClr>
                <a:schemeClr val="tx2"/>
              </a:buClr>
              <a:buSzTx/>
              <a:buFontTx/>
              <a:buNone/>
            </a:pPr>
            <a:r>
              <a:rPr lang="zh-CN" altLang="en-US" sz="2800" smtClean="0">
                <a:solidFill>
                  <a:schemeClr val="accent1"/>
                </a:solidFill>
                <a:latin typeface="Arial" charset="0"/>
                <a:ea typeface="华文中宋" pitchFamily="2" charset="-122"/>
              </a:rPr>
              <a:t>          </a:t>
            </a:r>
            <a:r>
              <a:rPr lang="zh-CN" altLang="en-US" sz="2800" smtClean="0">
                <a:solidFill>
                  <a:schemeClr val="accent1"/>
                </a:solidFill>
                <a:latin typeface="Arial" charset="0"/>
                <a:ea typeface="华文楷体" pitchFamily="2" charset="-122"/>
              </a:rPr>
              <a:t>我们要坚持以经济体制改革为重点，坚持社会主义市场经济改革方向，全面深化经济体制、政治体制、文化体制、社会体制、生态文明体制和党的建设制度改革。</a:t>
            </a:r>
          </a:p>
        </p:txBody>
      </p:sp>
    </p:spTree>
  </p:cSld>
  <p:clrMapOvr>
    <a:masterClrMapping/>
  </p:clrMapOvr>
  <p:transition>
    <p:pull dir="ru"/>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2"/>
          <p:cNvSpPr>
            <a:spLocks noGrp="1" noChangeArrowheads="1"/>
          </p:cNvSpPr>
          <p:nvPr>
            <p:ph type="title"/>
          </p:nvPr>
        </p:nvSpPr>
        <p:spPr>
          <a:xfrm>
            <a:off x="457200" y="228600"/>
            <a:ext cx="8229600" cy="1143000"/>
          </a:xfrm>
        </p:spPr>
        <p:txBody>
          <a:bodyPr/>
          <a:lstStyle/>
          <a:p>
            <a:endParaRPr lang="zh-CN" altLang="en-US" smtClean="0">
              <a:solidFill>
                <a:schemeClr val="tx2"/>
              </a:solidFill>
              <a:effectLst/>
              <a:latin typeface="Arial" charset="0"/>
              <a:ea typeface="宋体" charset="-122"/>
            </a:endParaRPr>
          </a:p>
        </p:txBody>
      </p:sp>
      <p:sp>
        <p:nvSpPr>
          <p:cNvPr id="97282" name="Rectangle 3"/>
          <p:cNvSpPr>
            <a:spLocks noGrp="1" noChangeArrowheads="1"/>
          </p:cNvSpPr>
          <p:nvPr>
            <p:ph type="body" idx="1"/>
          </p:nvPr>
        </p:nvSpPr>
        <p:spPr/>
        <p:txBody>
          <a:bodyPr/>
          <a:lstStyle/>
          <a:p>
            <a:pPr lvl="1">
              <a:buFontTx/>
              <a:buNone/>
            </a:pPr>
            <a:endParaRPr lang="zh-CN" altLang="en-US" sz="2400" smtClean="0">
              <a:solidFill>
                <a:srgbClr val="3333CC"/>
              </a:solidFill>
              <a:latin typeface="Arial" charset="0"/>
              <a:ea typeface="华文中宋" pitchFamily="2" charset="-122"/>
            </a:endParaRPr>
          </a:p>
          <a:p>
            <a:pPr lvl="1">
              <a:buFontTx/>
              <a:buNone/>
            </a:pPr>
            <a:r>
              <a:rPr lang="zh-CN" altLang="en-US" sz="2400" smtClean="0">
                <a:solidFill>
                  <a:srgbClr val="3333CC"/>
                </a:solidFill>
                <a:latin typeface="Arial" charset="0"/>
                <a:ea typeface="华文中宋" pitchFamily="2" charset="-122"/>
              </a:rPr>
              <a:t>    改革的法治保障</a:t>
            </a:r>
          </a:p>
          <a:p>
            <a:pPr lvl="1">
              <a:buFontTx/>
              <a:buNone/>
            </a:pPr>
            <a:r>
              <a:rPr lang="zh-CN" altLang="en-US" sz="2400" smtClean="0">
                <a:solidFill>
                  <a:schemeClr val="accent1"/>
                </a:solidFill>
                <a:latin typeface="Arial" charset="0"/>
                <a:ea typeface="华文楷体" pitchFamily="2" charset="-122"/>
              </a:rPr>
              <a:t>           改革和法治如鸟之两翼、车之两轮。我们要坚持走中国特色社会主义法治道路，加快构建中国特色社会主义法治体系，建设社会主义法治国家。全面依法治国，核心是坚持党的领导、人民当家作主、依法治国有机统一，关键在于坚持党领导立法、保证执法、支持司法、带头守法。要在全社会牢固树立宪法法律权威，弘扬宪法精神，任何组织和个人都必须在宪法法律范围内活动，都不得有超越宪法法律的特权。 </a:t>
            </a:r>
          </a:p>
          <a:p>
            <a:pPr>
              <a:buClr>
                <a:schemeClr val="tx2"/>
              </a:buClr>
              <a:buSzTx/>
              <a:buFontTx/>
              <a:buChar char="•"/>
            </a:pPr>
            <a:endParaRPr lang="zh-CN" altLang="en-US" sz="2400" smtClean="0">
              <a:solidFill>
                <a:schemeClr val="accent1"/>
              </a:solidFill>
              <a:latin typeface="Arial" charset="0"/>
              <a:ea typeface="华文楷体" pitchFamily="2" charset="-122"/>
            </a:endParaRPr>
          </a:p>
        </p:txBody>
      </p:sp>
    </p:spTree>
  </p:cSld>
  <p:clrMapOvr>
    <a:masterClrMapping/>
  </p:clrMapOvr>
  <p:transition>
    <p:pull dir="ru"/>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2"/>
          <p:cNvSpPr>
            <a:spLocks noGrp="1" noChangeArrowheads="1"/>
          </p:cNvSpPr>
          <p:nvPr>
            <p:ph type="title"/>
          </p:nvPr>
        </p:nvSpPr>
        <p:spPr>
          <a:xfrm>
            <a:off x="457200" y="228600"/>
            <a:ext cx="8229600" cy="1143000"/>
          </a:xfrm>
        </p:spPr>
        <p:txBody>
          <a:bodyPr/>
          <a:lstStyle/>
          <a:p>
            <a:endParaRPr lang="zh-CN" altLang="en-US" smtClean="0">
              <a:solidFill>
                <a:schemeClr val="tx2"/>
              </a:solidFill>
              <a:effectLst/>
              <a:latin typeface="Arial" charset="0"/>
              <a:ea typeface="宋体" charset="-122"/>
            </a:endParaRPr>
          </a:p>
        </p:txBody>
      </p:sp>
      <p:sp>
        <p:nvSpPr>
          <p:cNvPr id="98306" name="Rectangle 3"/>
          <p:cNvSpPr>
            <a:spLocks noGrp="1" noChangeArrowheads="1"/>
          </p:cNvSpPr>
          <p:nvPr>
            <p:ph type="body" idx="1"/>
          </p:nvPr>
        </p:nvSpPr>
        <p:spPr>
          <a:xfrm>
            <a:off x="457200" y="1196975"/>
            <a:ext cx="8229600" cy="4899025"/>
          </a:xfrm>
        </p:spPr>
        <p:txBody>
          <a:bodyPr/>
          <a:lstStyle/>
          <a:p>
            <a:pPr>
              <a:buClr>
                <a:schemeClr val="tx2"/>
              </a:buClr>
              <a:buSzTx/>
              <a:buFontTx/>
              <a:buNone/>
            </a:pPr>
            <a:r>
              <a:rPr lang="en-US" altLang="zh-CN" smtClean="0">
                <a:solidFill>
                  <a:srgbClr val="3333CC"/>
                </a:solidFill>
                <a:latin typeface="Arial" charset="0"/>
                <a:ea typeface="华文中宋" pitchFamily="2" charset="-122"/>
              </a:rPr>
              <a:t>6</a:t>
            </a:r>
            <a:r>
              <a:rPr lang="zh-CN" altLang="en-US" smtClean="0">
                <a:solidFill>
                  <a:srgbClr val="3333CC"/>
                </a:solidFill>
                <a:latin typeface="Arial" charset="0"/>
                <a:ea typeface="华文中宋" pitchFamily="2" charset="-122"/>
              </a:rPr>
              <a:t>、把人民放在心中最高位置</a:t>
            </a:r>
            <a:endParaRPr lang="en-US" altLang="zh-CN" smtClean="0">
              <a:solidFill>
                <a:srgbClr val="3333CC"/>
              </a:solidFill>
              <a:latin typeface="Arial" charset="0"/>
              <a:ea typeface="宋体" charset="-122"/>
            </a:endParaRPr>
          </a:p>
          <a:p>
            <a:pPr lvl="1">
              <a:buFontTx/>
              <a:buNone/>
            </a:pPr>
            <a:r>
              <a:rPr lang="zh-CN" altLang="en-US" smtClean="0">
                <a:solidFill>
                  <a:schemeClr val="accent1"/>
                </a:solidFill>
                <a:latin typeface="Arial" charset="0"/>
                <a:ea typeface="华文楷体" pitchFamily="2" charset="-122"/>
              </a:rPr>
              <a:t>          坚持不忘初心、继续前进，就要坚信党的根基在人民、党的力量在人民，坚持一切为了人民、一切依靠人民，充分发挥广大人民群众积极性、主动性、创造性，不断把为人民造福事业推向前进。 </a:t>
            </a:r>
          </a:p>
          <a:p>
            <a:pPr lvl="1">
              <a:buFontTx/>
              <a:buNone/>
            </a:pPr>
            <a:r>
              <a:rPr lang="zh-CN" altLang="en-US" smtClean="0">
                <a:solidFill>
                  <a:srgbClr val="3333CC"/>
                </a:solidFill>
                <a:latin typeface="Arial" charset="0"/>
                <a:ea typeface="华文中宋" pitchFamily="2" charset="-122"/>
              </a:rPr>
              <a:t>          人民立场是根本政治立场力量源泉、带领人民创造幸福生活是奋斗目标、在制度上保证人民当家作主地位、把各方面人才用起来</a:t>
            </a:r>
          </a:p>
          <a:p>
            <a:pPr lvl="1">
              <a:buFontTx/>
              <a:buChar char="–"/>
            </a:pPr>
            <a:endParaRPr lang="zh-CN" altLang="en-US" smtClean="0">
              <a:solidFill>
                <a:srgbClr val="3333CC"/>
              </a:solidFill>
              <a:latin typeface="Arial" charset="0"/>
              <a:ea typeface="华文中宋" pitchFamily="2" charset="-122"/>
            </a:endParaRPr>
          </a:p>
        </p:txBody>
      </p:sp>
    </p:spTree>
  </p:cSld>
  <p:clrMapOvr>
    <a:masterClrMapping/>
  </p:clrMapOvr>
  <p:transition>
    <p:pull dir="ru"/>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2"/>
          <p:cNvSpPr>
            <a:spLocks noGrp="1" noChangeArrowheads="1"/>
          </p:cNvSpPr>
          <p:nvPr>
            <p:ph type="title"/>
          </p:nvPr>
        </p:nvSpPr>
        <p:spPr>
          <a:xfrm>
            <a:off x="457200" y="228600"/>
            <a:ext cx="8229600" cy="1143000"/>
          </a:xfrm>
        </p:spPr>
        <p:txBody>
          <a:bodyPr/>
          <a:lstStyle/>
          <a:p>
            <a:endParaRPr lang="zh-CN" altLang="en-US" smtClean="0">
              <a:solidFill>
                <a:schemeClr val="tx2"/>
              </a:solidFill>
              <a:effectLst/>
              <a:latin typeface="Arial" charset="0"/>
              <a:ea typeface="宋体" charset="-122"/>
            </a:endParaRPr>
          </a:p>
        </p:txBody>
      </p:sp>
      <p:sp>
        <p:nvSpPr>
          <p:cNvPr id="99330" name="Rectangle 3"/>
          <p:cNvSpPr>
            <a:spLocks noGrp="1" noChangeArrowheads="1"/>
          </p:cNvSpPr>
          <p:nvPr>
            <p:ph type="body" idx="1"/>
          </p:nvPr>
        </p:nvSpPr>
        <p:spPr/>
        <p:txBody>
          <a:bodyPr/>
          <a:lstStyle/>
          <a:p>
            <a:pPr>
              <a:lnSpc>
                <a:spcPct val="90000"/>
              </a:lnSpc>
              <a:buClr>
                <a:schemeClr val="tx2"/>
              </a:buClr>
              <a:buSzTx/>
              <a:buFontTx/>
              <a:buChar char="•"/>
            </a:pPr>
            <a:r>
              <a:rPr lang="en-US" altLang="zh-CN" sz="2800" smtClean="0">
                <a:solidFill>
                  <a:srgbClr val="3333CC"/>
                </a:solidFill>
                <a:latin typeface="Arial" charset="0"/>
                <a:ea typeface="华文中宋" pitchFamily="2" charset="-122"/>
              </a:rPr>
              <a:t>7</a:t>
            </a:r>
            <a:r>
              <a:rPr lang="zh-CN" altLang="en-US" sz="2800" smtClean="0">
                <a:solidFill>
                  <a:srgbClr val="3333CC"/>
                </a:solidFill>
                <a:latin typeface="Arial" charset="0"/>
                <a:ea typeface="华文中宋" pitchFamily="2" charset="-122"/>
              </a:rPr>
              <a:t>、始终不渝走和平发展道路</a:t>
            </a:r>
          </a:p>
          <a:p>
            <a:pPr>
              <a:lnSpc>
                <a:spcPct val="90000"/>
              </a:lnSpc>
              <a:buClr>
                <a:schemeClr val="tx2"/>
              </a:buClr>
              <a:buSzTx/>
              <a:buFontTx/>
              <a:buNone/>
            </a:pPr>
            <a:r>
              <a:rPr lang="zh-CN" altLang="en-US" sz="2800" smtClean="0">
                <a:solidFill>
                  <a:schemeClr val="accent1"/>
                </a:solidFill>
                <a:latin typeface="Arial" charset="0"/>
                <a:ea typeface="华文楷体" pitchFamily="2" charset="-122"/>
              </a:rPr>
              <a:t>           坚持不忘初心、继续前进，就要始终不渝走和平发展道路，始终不渝奉行互利共赢的开放战略，加强同各国的友好往来，同各国人民一道，不断把人类和平与发展的崇高事业推向前进。</a:t>
            </a:r>
          </a:p>
          <a:p>
            <a:pPr lvl="1">
              <a:lnSpc>
                <a:spcPct val="90000"/>
              </a:lnSpc>
              <a:buFontTx/>
              <a:buNone/>
            </a:pPr>
            <a:r>
              <a:rPr lang="zh-CN" altLang="en-US" sz="2400" smtClean="0">
                <a:solidFill>
                  <a:srgbClr val="3333CC"/>
                </a:solidFill>
                <a:latin typeface="Arial" charset="0"/>
                <a:ea typeface="华文中宋" pitchFamily="2" charset="-122"/>
              </a:rPr>
              <a:t>          和平发展是我们的神圣职责、中国将积极参与全球治理；新型国际关系要以合作共赢为核心；中国的对外开放，要构建利益共同体；中国不信邪也不怕邪，不惹事也不怕事、中国共产党将在独立自主、完全平等、相互尊重、互不干涉内部事务原则的基础上，同各国各地区政党和政治组织发展交流合作，促进国家关系发展</a:t>
            </a:r>
          </a:p>
          <a:p>
            <a:pPr>
              <a:lnSpc>
                <a:spcPct val="90000"/>
              </a:lnSpc>
              <a:buClr>
                <a:schemeClr val="tx2"/>
              </a:buClr>
              <a:buSzTx/>
              <a:buFontTx/>
              <a:buChar char="•"/>
            </a:pPr>
            <a:endParaRPr lang="zh-CN" altLang="en-US" sz="2400" smtClean="0">
              <a:solidFill>
                <a:srgbClr val="3333CC"/>
              </a:solidFill>
              <a:latin typeface="Arial" charset="0"/>
              <a:ea typeface="华文中宋" pitchFamily="2" charset="-122"/>
            </a:endParaRPr>
          </a:p>
          <a:p>
            <a:pPr>
              <a:lnSpc>
                <a:spcPct val="90000"/>
              </a:lnSpc>
              <a:buClr>
                <a:schemeClr val="tx2"/>
              </a:buClr>
              <a:buSzTx/>
              <a:buFontTx/>
              <a:buChar char="•"/>
            </a:pPr>
            <a:endParaRPr lang="zh-CN" altLang="en-US" sz="2800" smtClean="0">
              <a:solidFill>
                <a:srgbClr val="3333CC"/>
              </a:solidFill>
              <a:latin typeface="Arial" charset="0"/>
              <a:ea typeface="宋体" charset="-122"/>
            </a:endParaRPr>
          </a:p>
        </p:txBody>
      </p:sp>
    </p:spTree>
  </p:cSld>
  <p:clrMapOvr>
    <a:masterClrMapping/>
  </p:clrMapOvr>
  <p:transition>
    <p:pull dir="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457200" y="228600"/>
            <a:ext cx="8229600" cy="1143000"/>
          </a:xfrm>
        </p:spPr>
        <p:txBody>
          <a:bodyPr/>
          <a:lstStyle/>
          <a:p>
            <a:endParaRPr lang="zh-CN" altLang="en-US" smtClean="0">
              <a:solidFill>
                <a:schemeClr val="tx2"/>
              </a:solidFill>
              <a:effectLst/>
              <a:latin typeface="Arial" charset="0"/>
              <a:ea typeface="宋体" charset="-122"/>
            </a:endParaRPr>
          </a:p>
        </p:txBody>
      </p:sp>
      <p:sp>
        <p:nvSpPr>
          <p:cNvPr id="35842" name="Rectangle 3"/>
          <p:cNvSpPr>
            <a:spLocks noGrp="1" noChangeArrowheads="1"/>
          </p:cNvSpPr>
          <p:nvPr>
            <p:ph type="body" idx="1"/>
          </p:nvPr>
        </p:nvSpPr>
        <p:spPr/>
        <p:txBody>
          <a:bodyPr/>
          <a:lstStyle/>
          <a:p>
            <a:pPr>
              <a:buClr>
                <a:schemeClr val="tx2"/>
              </a:buClr>
              <a:buSzTx/>
              <a:buFontTx/>
              <a:buChar char="•"/>
            </a:pPr>
            <a:r>
              <a:rPr lang="zh-CN" altLang="en-US" sz="2800" smtClean="0">
                <a:solidFill>
                  <a:srgbClr val="3333CC"/>
                </a:solidFill>
                <a:latin typeface="Arial" charset="0"/>
                <a:ea typeface="华文中宋" pitchFamily="2" charset="-122"/>
              </a:rPr>
              <a:t>道路：坚持以经济建设为中心，全面推进经济、政治、文化、社会、生态文明以及其他各方面建设既坚持四项基本原则、又坚持改革开放</a:t>
            </a:r>
          </a:p>
          <a:p>
            <a:pPr>
              <a:buClr>
                <a:schemeClr val="tx2"/>
              </a:buClr>
              <a:buSzTx/>
              <a:buFontTx/>
              <a:buChar char="•"/>
            </a:pPr>
            <a:r>
              <a:rPr lang="zh-CN" altLang="en-US" sz="2800" smtClean="0">
                <a:solidFill>
                  <a:srgbClr val="3333CC"/>
                </a:solidFill>
                <a:latin typeface="Arial" charset="0"/>
                <a:ea typeface="华文中宋" pitchFamily="2" charset="-122"/>
              </a:rPr>
              <a:t>理论体系：邓小平理论、三个代表重要思想、科学发展观，系列讲话精神</a:t>
            </a:r>
          </a:p>
          <a:p>
            <a:pPr>
              <a:buClr>
                <a:schemeClr val="tx2"/>
              </a:buClr>
              <a:buSzTx/>
              <a:buFontTx/>
              <a:buChar char="•"/>
            </a:pPr>
            <a:r>
              <a:rPr lang="zh-CN" altLang="en-US" sz="2800" smtClean="0">
                <a:solidFill>
                  <a:srgbClr val="3333CC"/>
                </a:solidFill>
                <a:latin typeface="Arial" charset="0"/>
                <a:ea typeface="华文中宋" pitchFamily="2" charset="-122"/>
              </a:rPr>
              <a:t>制度：坚持把根本政治制度、基本政治制度和基本经济制度以及各方面体制机制等有机结合</a:t>
            </a:r>
          </a:p>
          <a:p>
            <a:pPr>
              <a:buClr>
                <a:schemeClr val="tx2"/>
              </a:buClr>
              <a:buSzTx/>
              <a:buFontTx/>
              <a:buChar char="•"/>
            </a:pPr>
            <a:r>
              <a:rPr lang="zh-CN" altLang="en-US" sz="2800" smtClean="0">
                <a:solidFill>
                  <a:srgbClr val="3333CC"/>
                </a:solidFill>
                <a:latin typeface="Arial" charset="0"/>
                <a:ea typeface="华文中宋" pitchFamily="2" charset="-122"/>
              </a:rPr>
              <a:t>            坚持把党的领导、人民当家作主、依法治国结合起来</a:t>
            </a:r>
          </a:p>
          <a:p>
            <a:pPr>
              <a:buClr>
                <a:schemeClr val="tx2"/>
              </a:buClr>
              <a:buSzTx/>
              <a:buFontTx/>
              <a:buChar char="•"/>
            </a:pPr>
            <a:endParaRPr lang="zh-CN" altLang="en-US" sz="2800" smtClean="0">
              <a:solidFill>
                <a:srgbClr val="3333CC"/>
              </a:solidFill>
              <a:latin typeface="Arial" charset="0"/>
              <a:ea typeface="华文中宋" pitchFamily="2" charset="-122"/>
            </a:endParaRPr>
          </a:p>
        </p:txBody>
      </p:sp>
    </p:spTree>
  </p:cSld>
  <p:clrMapOvr>
    <a:masterClrMapping/>
  </p:clrMapOvr>
  <p:transition>
    <p:pull dir="ru"/>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2"/>
          <p:cNvSpPr>
            <a:spLocks noGrp="1" noChangeArrowheads="1"/>
          </p:cNvSpPr>
          <p:nvPr>
            <p:ph type="title"/>
          </p:nvPr>
        </p:nvSpPr>
        <p:spPr>
          <a:xfrm>
            <a:off x="457200" y="228600"/>
            <a:ext cx="8229600" cy="1143000"/>
          </a:xfrm>
        </p:spPr>
        <p:txBody>
          <a:bodyPr/>
          <a:lstStyle/>
          <a:p>
            <a:endParaRPr lang="zh-CN" altLang="en-US" smtClean="0">
              <a:solidFill>
                <a:schemeClr val="tx2"/>
              </a:solidFill>
              <a:effectLst/>
              <a:latin typeface="Arial" charset="0"/>
              <a:ea typeface="宋体" charset="-122"/>
            </a:endParaRPr>
          </a:p>
        </p:txBody>
      </p:sp>
      <p:sp>
        <p:nvSpPr>
          <p:cNvPr id="100354" name="Rectangle 3"/>
          <p:cNvSpPr>
            <a:spLocks noGrp="1" noChangeArrowheads="1"/>
          </p:cNvSpPr>
          <p:nvPr>
            <p:ph type="body" idx="1"/>
          </p:nvPr>
        </p:nvSpPr>
        <p:spPr>
          <a:xfrm>
            <a:off x="457200" y="1341438"/>
            <a:ext cx="8229600" cy="4754562"/>
          </a:xfrm>
        </p:spPr>
        <p:txBody>
          <a:bodyPr/>
          <a:lstStyle/>
          <a:p>
            <a:pPr>
              <a:lnSpc>
                <a:spcPct val="90000"/>
              </a:lnSpc>
              <a:buClr>
                <a:schemeClr val="tx2"/>
              </a:buClr>
              <a:buSzTx/>
              <a:buFontTx/>
              <a:buNone/>
            </a:pPr>
            <a:r>
              <a:rPr lang="en-US" altLang="zh-CN" smtClean="0">
                <a:solidFill>
                  <a:srgbClr val="3333CC"/>
                </a:solidFill>
                <a:latin typeface="Arial" charset="0"/>
                <a:ea typeface="宋体" charset="-122"/>
              </a:rPr>
              <a:t>8</a:t>
            </a:r>
            <a:r>
              <a:rPr lang="zh-CN" altLang="en-US" smtClean="0">
                <a:solidFill>
                  <a:srgbClr val="3333CC"/>
                </a:solidFill>
                <a:latin typeface="Arial" charset="0"/>
                <a:ea typeface="宋体" charset="-122"/>
              </a:rPr>
              <a:t>、</a:t>
            </a:r>
            <a:r>
              <a:rPr lang="zh-CN" altLang="en-US" smtClean="0">
                <a:solidFill>
                  <a:srgbClr val="3333CC"/>
                </a:solidFill>
                <a:latin typeface="Arial" charset="0"/>
                <a:ea typeface="华文中宋" pitchFamily="2" charset="-122"/>
              </a:rPr>
              <a:t>党的建设要常抓不懈</a:t>
            </a:r>
          </a:p>
          <a:p>
            <a:pPr>
              <a:lnSpc>
                <a:spcPct val="90000"/>
              </a:lnSpc>
              <a:buClr>
                <a:schemeClr val="tx2"/>
              </a:buClr>
              <a:buSzTx/>
              <a:buFontTx/>
              <a:buNone/>
            </a:pPr>
            <a:r>
              <a:rPr lang="zh-CN" altLang="en-US" smtClean="0">
                <a:solidFill>
                  <a:schemeClr val="accent1"/>
                </a:solidFill>
                <a:latin typeface="Arial" charset="0"/>
                <a:ea typeface="华文楷体" pitchFamily="2" charset="-122"/>
              </a:rPr>
              <a:t>           坚持不忘初心、继续前进，就要保持党的先进性和纯洁性，着力提高执政能力和领导水平，着力增强抵御风险和拒腐防变能力，不断把党的建设新的伟大工程推向前进。</a:t>
            </a:r>
          </a:p>
          <a:p>
            <a:pPr lvl="1">
              <a:lnSpc>
                <a:spcPct val="90000"/>
              </a:lnSpc>
              <a:buFontTx/>
              <a:buNone/>
            </a:pPr>
            <a:r>
              <a:rPr lang="zh-CN" altLang="en-US" smtClean="0">
                <a:solidFill>
                  <a:srgbClr val="3333CC"/>
                </a:solidFill>
                <a:latin typeface="Arial" charset="0"/>
                <a:ea typeface="华文中宋" pitchFamily="2" charset="-122"/>
              </a:rPr>
              <a:t>         坚持和完善党的领导是根本命脉；保持党的先进性和纯洁性；管党治党，严字当头 ；严肃党内政治生活；作风建设永远在路上；反腐坚持零容忍；精心培养好干部</a:t>
            </a:r>
          </a:p>
          <a:p>
            <a:pPr>
              <a:lnSpc>
                <a:spcPct val="90000"/>
              </a:lnSpc>
              <a:buClr>
                <a:schemeClr val="tx2"/>
              </a:buClr>
              <a:buSzTx/>
              <a:buFontTx/>
              <a:buChar char="•"/>
            </a:pPr>
            <a:endParaRPr lang="zh-CN" altLang="en-US" smtClean="0">
              <a:solidFill>
                <a:srgbClr val="3333CC"/>
              </a:solidFill>
              <a:latin typeface="Arial" charset="0"/>
              <a:ea typeface="华文中宋" pitchFamily="2" charset="-122"/>
            </a:endParaRPr>
          </a:p>
        </p:txBody>
      </p:sp>
    </p:spTree>
  </p:cSld>
  <p:clrMapOvr>
    <a:masterClrMapping/>
  </p:clrMapOvr>
  <p:transition>
    <p:pull dir="ru"/>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2"/>
          <p:cNvSpPr>
            <a:spLocks noGrp="1" noChangeArrowheads="1"/>
          </p:cNvSpPr>
          <p:nvPr>
            <p:ph type="title"/>
          </p:nvPr>
        </p:nvSpPr>
        <p:spPr>
          <a:xfrm>
            <a:off x="457200" y="228600"/>
            <a:ext cx="8229600" cy="1143000"/>
          </a:xfrm>
        </p:spPr>
        <p:txBody>
          <a:bodyPr/>
          <a:lstStyle/>
          <a:p>
            <a:endParaRPr lang="zh-CN" altLang="en-US" smtClean="0">
              <a:solidFill>
                <a:schemeClr val="tx2"/>
              </a:solidFill>
              <a:effectLst/>
              <a:latin typeface="Arial" charset="0"/>
              <a:ea typeface="宋体" charset="-122"/>
            </a:endParaRPr>
          </a:p>
        </p:txBody>
      </p:sp>
      <p:sp>
        <p:nvSpPr>
          <p:cNvPr id="101378" name="Rectangle 3"/>
          <p:cNvSpPr>
            <a:spLocks noGrp="1" noChangeArrowheads="1"/>
          </p:cNvSpPr>
          <p:nvPr>
            <p:ph type="body" idx="1"/>
          </p:nvPr>
        </p:nvSpPr>
        <p:spPr/>
        <p:txBody>
          <a:bodyPr/>
          <a:lstStyle/>
          <a:p>
            <a:pPr>
              <a:buClr>
                <a:schemeClr val="tx2"/>
              </a:buClr>
              <a:buSzTx/>
              <a:buFontTx/>
              <a:buChar char="•"/>
            </a:pPr>
            <a:r>
              <a:rPr lang="zh-CN" altLang="en-US" sz="2800" smtClean="0">
                <a:solidFill>
                  <a:srgbClr val="3333CC"/>
                </a:solidFill>
                <a:latin typeface="Arial" charset="0"/>
                <a:ea typeface="华文中宋" pitchFamily="2" charset="-122"/>
              </a:rPr>
              <a:t>其他各项事业</a:t>
            </a:r>
          </a:p>
          <a:p>
            <a:pPr>
              <a:buClr>
                <a:schemeClr val="tx2"/>
              </a:buClr>
              <a:buSzTx/>
              <a:buFontTx/>
              <a:buNone/>
            </a:pPr>
            <a:r>
              <a:rPr lang="en-US" altLang="zh-CN" sz="2800" smtClean="0">
                <a:solidFill>
                  <a:srgbClr val="3333CC"/>
                </a:solidFill>
                <a:latin typeface="Arial" charset="0"/>
                <a:ea typeface="华文中宋" pitchFamily="2" charset="-122"/>
              </a:rPr>
              <a:t>    1</a:t>
            </a:r>
            <a:r>
              <a:rPr lang="zh-CN" altLang="en-US" sz="2800" smtClean="0">
                <a:solidFill>
                  <a:srgbClr val="3333CC"/>
                </a:solidFill>
                <a:latin typeface="Arial" charset="0"/>
                <a:ea typeface="华文中宋" pitchFamily="2" charset="-122"/>
              </a:rPr>
              <a:t>、军队建设：</a:t>
            </a:r>
          </a:p>
          <a:p>
            <a:pPr>
              <a:buClr>
                <a:schemeClr val="tx2"/>
              </a:buClr>
              <a:buSzTx/>
              <a:buFontTx/>
              <a:buNone/>
            </a:pPr>
            <a:r>
              <a:rPr lang="zh-CN" altLang="en-US" sz="2800" smtClean="0">
                <a:solidFill>
                  <a:srgbClr val="3333CC"/>
                </a:solidFill>
                <a:latin typeface="Arial" charset="0"/>
                <a:ea typeface="华文中宋" pitchFamily="2" charset="-122"/>
              </a:rPr>
              <a:t>         中国奉行积极防御的军事战略方针，不搞武力威胁，也不炫耀武力</a:t>
            </a:r>
          </a:p>
          <a:p>
            <a:pPr>
              <a:buClr>
                <a:schemeClr val="tx2"/>
              </a:buClr>
              <a:buSzTx/>
              <a:buFontTx/>
              <a:buNone/>
            </a:pPr>
            <a:r>
              <a:rPr lang="en-US" altLang="zh-CN" sz="2800" smtClean="0">
                <a:solidFill>
                  <a:srgbClr val="3333CC"/>
                </a:solidFill>
                <a:latin typeface="Arial" charset="0"/>
                <a:ea typeface="华文中宋" pitchFamily="2" charset="-122"/>
              </a:rPr>
              <a:t>    2</a:t>
            </a:r>
            <a:r>
              <a:rPr lang="zh-CN" altLang="en-US" sz="2800" smtClean="0">
                <a:solidFill>
                  <a:srgbClr val="3333CC"/>
                </a:solidFill>
                <a:latin typeface="Arial" charset="0"/>
                <a:ea typeface="华文中宋" pitchFamily="2" charset="-122"/>
              </a:rPr>
              <a:t>、祖国统一：</a:t>
            </a:r>
          </a:p>
          <a:p>
            <a:pPr>
              <a:buClr>
                <a:schemeClr val="tx2"/>
              </a:buClr>
              <a:buSzTx/>
              <a:buFontTx/>
              <a:buNone/>
            </a:pPr>
            <a:r>
              <a:rPr lang="zh-CN" altLang="en-US" sz="2800" smtClean="0">
                <a:solidFill>
                  <a:srgbClr val="3333CC"/>
                </a:solidFill>
                <a:latin typeface="Arial" charset="0"/>
                <a:ea typeface="华文中宋" pitchFamily="2" charset="-122"/>
              </a:rPr>
              <a:t>           绝不动摇对“一国两制”的信心和决心，坚决反对任何形式的分裂国家活动</a:t>
            </a:r>
          </a:p>
          <a:p>
            <a:pPr>
              <a:buClr>
                <a:schemeClr val="tx2"/>
              </a:buClr>
              <a:buSzTx/>
              <a:buFontTx/>
              <a:buNone/>
            </a:pPr>
            <a:r>
              <a:rPr lang="en-US" altLang="zh-CN" sz="2800" smtClean="0">
                <a:solidFill>
                  <a:srgbClr val="3333CC"/>
                </a:solidFill>
                <a:latin typeface="Arial" charset="0"/>
                <a:ea typeface="华文中宋" pitchFamily="2" charset="-122"/>
              </a:rPr>
              <a:t>     3</a:t>
            </a:r>
            <a:r>
              <a:rPr lang="zh-CN" altLang="en-US" sz="2800" smtClean="0">
                <a:solidFill>
                  <a:srgbClr val="3333CC"/>
                </a:solidFill>
                <a:latin typeface="Arial" charset="0"/>
                <a:ea typeface="华文中宋" pitchFamily="2" charset="-122"/>
              </a:rPr>
              <a:t>、青年工作：</a:t>
            </a:r>
          </a:p>
          <a:p>
            <a:pPr>
              <a:buClr>
                <a:schemeClr val="tx2"/>
              </a:buClr>
              <a:buSzTx/>
              <a:buFontTx/>
              <a:buNone/>
            </a:pPr>
            <a:r>
              <a:rPr lang="zh-CN" altLang="en-US" sz="2800" smtClean="0">
                <a:solidFill>
                  <a:srgbClr val="3333CC"/>
                </a:solidFill>
                <a:latin typeface="Arial" charset="0"/>
                <a:ea typeface="华文中宋" pitchFamily="2" charset="-122"/>
              </a:rPr>
              <a:t>          全党要做青年的知心人、热心人、引路人</a:t>
            </a:r>
          </a:p>
          <a:p>
            <a:pPr>
              <a:buClr>
                <a:schemeClr val="tx2"/>
              </a:buClr>
              <a:buSzTx/>
              <a:buFontTx/>
              <a:buChar char="•"/>
            </a:pPr>
            <a:endParaRPr lang="zh-CN" altLang="en-US" sz="2800" smtClean="0">
              <a:solidFill>
                <a:srgbClr val="3333CC"/>
              </a:solidFill>
              <a:latin typeface="Arial" charset="0"/>
              <a:ea typeface="华文中宋" pitchFamily="2" charset="-122"/>
            </a:endParaRPr>
          </a:p>
        </p:txBody>
      </p:sp>
    </p:spTree>
  </p:cSld>
  <p:clrMapOvr>
    <a:masterClrMapping/>
  </p:clrMapOvr>
  <p:transition>
    <p:pull dir="ru"/>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2"/>
          <p:cNvSpPr>
            <a:spLocks noGrp="1" noChangeArrowheads="1"/>
          </p:cNvSpPr>
          <p:nvPr>
            <p:ph type="title"/>
          </p:nvPr>
        </p:nvSpPr>
        <p:spPr>
          <a:xfrm>
            <a:off x="468313" y="476250"/>
            <a:ext cx="8229600" cy="1143000"/>
          </a:xfrm>
        </p:spPr>
        <p:txBody>
          <a:bodyPr/>
          <a:lstStyle/>
          <a:p>
            <a:r>
              <a:rPr lang="zh-CN" altLang="en-US" b="1" smtClean="0">
                <a:solidFill>
                  <a:srgbClr val="CC0000"/>
                </a:solidFill>
                <a:effectLst/>
                <a:latin typeface="Arial" charset="0"/>
                <a:ea typeface="楷体_GB2312" pitchFamily="49" charset="-122"/>
              </a:rPr>
              <a:t>第三部分：历史发展</a:t>
            </a:r>
          </a:p>
        </p:txBody>
      </p:sp>
      <p:sp>
        <p:nvSpPr>
          <p:cNvPr id="102402" name="Rectangle 3"/>
          <p:cNvSpPr>
            <a:spLocks noGrp="1" noChangeArrowheads="1"/>
          </p:cNvSpPr>
          <p:nvPr>
            <p:ph type="body" idx="1"/>
          </p:nvPr>
        </p:nvSpPr>
        <p:spPr>
          <a:xfrm>
            <a:off x="457200" y="1557338"/>
            <a:ext cx="8229600" cy="4679950"/>
          </a:xfrm>
        </p:spPr>
        <p:txBody>
          <a:bodyPr/>
          <a:lstStyle/>
          <a:p>
            <a:pPr>
              <a:lnSpc>
                <a:spcPct val="80000"/>
              </a:lnSpc>
              <a:buClr>
                <a:schemeClr val="tx2"/>
              </a:buClr>
              <a:buSzTx/>
              <a:buFontTx/>
              <a:buChar char="•"/>
            </a:pPr>
            <a:r>
              <a:rPr lang="zh-CN" altLang="en-US" sz="2000" smtClean="0">
                <a:solidFill>
                  <a:srgbClr val="3333CC"/>
                </a:solidFill>
                <a:latin typeface="Arial" charset="0"/>
                <a:ea typeface="华文中宋" pitchFamily="2" charset="-122"/>
              </a:rPr>
              <a:t>对中国共产党的这场历史性考试还在继续</a:t>
            </a:r>
          </a:p>
          <a:p>
            <a:pPr>
              <a:lnSpc>
                <a:spcPct val="80000"/>
              </a:lnSpc>
              <a:buClr>
                <a:schemeClr val="tx2"/>
              </a:buClr>
              <a:buSzTx/>
              <a:buFontTx/>
              <a:buNone/>
            </a:pPr>
            <a:r>
              <a:rPr lang="en-US" altLang="zh-CN" sz="2000" smtClean="0">
                <a:solidFill>
                  <a:schemeClr val="accent1"/>
                </a:solidFill>
                <a:latin typeface="Arial" charset="0"/>
                <a:ea typeface="华文楷体" pitchFamily="2" charset="-122"/>
              </a:rPr>
              <a:t>            95</a:t>
            </a:r>
            <a:r>
              <a:rPr lang="zh-CN" altLang="en-US" sz="2000" smtClean="0">
                <a:solidFill>
                  <a:schemeClr val="accent1"/>
                </a:solidFill>
                <a:latin typeface="Arial" charset="0"/>
                <a:ea typeface="华文楷体" pitchFamily="2" charset="-122"/>
              </a:rPr>
              <a:t>年前，中国人民对争取民族独立和人民解放、实现国家富强和人民幸福的渴望是多么强烈，但前途又是多么渺茫。今天，我们比历史上任何时期都更接近中华民族伟大复兴的目标，比历史上任何时期都更有信心、有能力实现这个目标。我们完全可以说，中华民族伟大复兴的中国梦一定要实现，也一定能够实现。</a:t>
            </a:r>
          </a:p>
          <a:p>
            <a:pPr>
              <a:lnSpc>
                <a:spcPct val="80000"/>
              </a:lnSpc>
              <a:buClr>
                <a:schemeClr val="tx2"/>
              </a:buClr>
              <a:buSzTx/>
              <a:buFontTx/>
              <a:buNone/>
            </a:pPr>
            <a:r>
              <a:rPr lang="en-US" altLang="zh-CN" sz="2000" smtClean="0">
                <a:solidFill>
                  <a:schemeClr val="accent1"/>
                </a:solidFill>
                <a:latin typeface="Arial" charset="0"/>
                <a:ea typeface="华文楷体" pitchFamily="2" charset="-122"/>
              </a:rPr>
              <a:t>            1949</a:t>
            </a:r>
            <a:r>
              <a:rPr lang="zh-CN" altLang="en-US" sz="2000" smtClean="0">
                <a:solidFill>
                  <a:schemeClr val="accent1"/>
                </a:solidFill>
                <a:latin typeface="Arial" charset="0"/>
                <a:ea typeface="华文楷体" pitchFamily="2" charset="-122"/>
              </a:rPr>
              <a:t>年</a:t>
            </a:r>
            <a:r>
              <a:rPr lang="en-US" altLang="zh-CN" sz="2000" smtClean="0">
                <a:solidFill>
                  <a:schemeClr val="accent1"/>
                </a:solidFill>
                <a:latin typeface="Arial" charset="0"/>
                <a:ea typeface="华文楷体" pitchFamily="2" charset="-122"/>
              </a:rPr>
              <a:t>3</a:t>
            </a:r>
            <a:r>
              <a:rPr lang="zh-CN" altLang="en-US" sz="2000" smtClean="0">
                <a:solidFill>
                  <a:schemeClr val="accent1"/>
                </a:solidFill>
                <a:latin typeface="Arial" charset="0"/>
                <a:ea typeface="华文楷体" pitchFamily="2" charset="-122"/>
              </a:rPr>
              <a:t>月</a:t>
            </a:r>
            <a:r>
              <a:rPr lang="en-US" altLang="zh-CN" sz="2000" smtClean="0">
                <a:solidFill>
                  <a:schemeClr val="accent1"/>
                </a:solidFill>
                <a:latin typeface="Arial" charset="0"/>
                <a:ea typeface="华文楷体" pitchFamily="2" charset="-122"/>
              </a:rPr>
              <a:t>23</a:t>
            </a:r>
            <a:r>
              <a:rPr lang="zh-CN" altLang="en-US" sz="2000" smtClean="0">
                <a:solidFill>
                  <a:schemeClr val="accent1"/>
                </a:solidFill>
                <a:latin typeface="Arial" charset="0"/>
                <a:ea typeface="华文楷体" pitchFamily="2" charset="-122"/>
              </a:rPr>
              <a:t>日上午，党中央从西柏坡动身前往北京时，毛泽东同志说：“今天是进京赶考的日子。”</a:t>
            </a:r>
            <a:r>
              <a:rPr lang="en-US" altLang="zh-CN" sz="2000" smtClean="0">
                <a:solidFill>
                  <a:schemeClr val="accent1"/>
                </a:solidFill>
                <a:latin typeface="Arial" charset="0"/>
                <a:ea typeface="华文楷体" pitchFamily="2" charset="-122"/>
              </a:rPr>
              <a:t>60</a:t>
            </a:r>
            <a:r>
              <a:rPr lang="zh-CN" altLang="en-US" sz="2000" smtClean="0">
                <a:solidFill>
                  <a:schemeClr val="accent1"/>
                </a:solidFill>
                <a:latin typeface="Arial" charset="0"/>
                <a:ea typeface="华文楷体" pitchFamily="2" charset="-122"/>
              </a:rPr>
              <a:t>多年的实践证明，我们党在这场历史性考试中取得了优异成绩。同时，这场考试还没有结束，还在继续。今天，我们党团结带领人民所做的一切工作，就是这场考试的继续。</a:t>
            </a:r>
          </a:p>
          <a:p>
            <a:pPr>
              <a:lnSpc>
                <a:spcPct val="80000"/>
              </a:lnSpc>
              <a:buClr>
                <a:schemeClr val="tx2"/>
              </a:buClr>
              <a:buSzTx/>
              <a:buFontTx/>
              <a:buNone/>
            </a:pPr>
            <a:r>
              <a:rPr lang="zh-CN" altLang="en-US" sz="2000" smtClean="0">
                <a:solidFill>
                  <a:schemeClr val="accent1"/>
                </a:solidFill>
                <a:latin typeface="Arial" charset="0"/>
                <a:ea typeface="华文楷体" pitchFamily="2" charset="-122"/>
              </a:rPr>
              <a:t>             “路漫漫其修远兮，吾将上下而求索。”全党同志一定要不忘初心、继续前进，永远保持谦虚、谨慎、不骄、不躁的作风，永远保持艰苦奋斗的作风，勇于变革、勇于创新，永不僵化、永不停滞，继续在这场历史性考试中经受考验，努力向历史、向人民交出新的更加优异的答卷！ </a:t>
            </a:r>
          </a:p>
          <a:p>
            <a:pPr>
              <a:lnSpc>
                <a:spcPct val="80000"/>
              </a:lnSpc>
              <a:buClr>
                <a:schemeClr val="tx2"/>
              </a:buClr>
              <a:buSzTx/>
              <a:buFontTx/>
              <a:buChar char="•"/>
            </a:pPr>
            <a:endParaRPr lang="zh-CN" altLang="en-US" sz="2000" smtClean="0">
              <a:solidFill>
                <a:srgbClr val="3333CC"/>
              </a:solidFill>
              <a:latin typeface="Arial" charset="0"/>
              <a:ea typeface="宋体" charset="-122"/>
            </a:endParaRPr>
          </a:p>
        </p:txBody>
      </p:sp>
    </p:spTree>
  </p:cSld>
  <p:clrMapOvr>
    <a:masterClrMapping/>
  </p:clrMapOvr>
  <p:transition>
    <p:pull dir="ru"/>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2"/>
          <p:cNvSpPr>
            <a:spLocks noGrp="1" noChangeArrowheads="1"/>
          </p:cNvSpPr>
          <p:nvPr>
            <p:ph type="title"/>
          </p:nvPr>
        </p:nvSpPr>
        <p:spPr>
          <a:xfrm>
            <a:off x="539750" y="765175"/>
            <a:ext cx="8229600" cy="1008063"/>
          </a:xfrm>
        </p:spPr>
        <p:txBody>
          <a:bodyPr/>
          <a:lstStyle/>
          <a:p>
            <a:r>
              <a:rPr lang="zh-CN" altLang="en-US" b="1" smtClean="0">
                <a:solidFill>
                  <a:srgbClr val="CC0000"/>
                </a:solidFill>
                <a:effectLst/>
                <a:latin typeface="Arial" charset="0"/>
                <a:ea typeface="楷体_GB2312" pitchFamily="49" charset="-122"/>
              </a:rPr>
              <a:t>三、几点体会</a:t>
            </a:r>
          </a:p>
        </p:txBody>
      </p:sp>
      <p:sp>
        <p:nvSpPr>
          <p:cNvPr id="103426" name="Rectangle 3"/>
          <p:cNvSpPr>
            <a:spLocks noGrp="1" noChangeArrowheads="1"/>
          </p:cNvSpPr>
          <p:nvPr>
            <p:ph type="body" idx="1"/>
          </p:nvPr>
        </p:nvSpPr>
        <p:spPr>
          <a:xfrm>
            <a:off x="971550" y="1600200"/>
            <a:ext cx="7243788" cy="4495800"/>
          </a:xfrm>
        </p:spPr>
        <p:txBody>
          <a:bodyPr/>
          <a:lstStyle/>
          <a:p>
            <a:pPr>
              <a:lnSpc>
                <a:spcPct val="80000"/>
              </a:lnSpc>
              <a:buClr>
                <a:schemeClr val="tx2"/>
              </a:buClr>
              <a:buSzTx/>
              <a:buFontTx/>
              <a:buChar char="•"/>
            </a:pPr>
            <a:endParaRPr lang="zh-CN" altLang="en-US" sz="2800" dirty="0" smtClean="0">
              <a:solidFill>
                <a:srgbClr val="3333CC"/>
              </a:solidFill>
              <a:latin typeface="Arial" charset="0"/>
              <a:ea typeface="华文中宋" pitchFamily="2" charset="-122"/>
            </a:endParaRPr>
          </a:p>
          <a:p>
            <a:pPr>
              <a:lnSpc>
                <a:spcPct val="80000"/>
              </a:lnSpc>
              <a:buClr>
                <a:schemeClr val="tx2"/>
              </a:buClr>
              <a:buSzTx/>
              <a:buFontTx/>
              <a:buNone/>
            </a:pPr>
            <a:r>
              <a:rPr lang="en-US" altLang="zh-CN" sz="2800" dirty="0" smtClean="0">
                <a:solidFill>
                  <a:srgbClr val="3333CC"/>
                </a:solidFill>
                <a:latin typeface="Arial" charset="0"/>
                <a:ea typeface="华文中宋" pitchFamily="2" charset="-122"/>
              </a:rPr>
              <a:t>    1</a:t>
            </a:r>
            <a:r>
              <a:rPr lang="zh-CN" altLang="en-US" sz="2800" dirty="0" smtClean="0">
                <a:solidFill>
                  <a:srgbClr val="3333CC"/>
                </a:solidFill>
                <a:latin typeface="Arial" charset="0"/>
                <a:ea typeface="华文中宋" pitchFamily="2" charset="-122"/>
              </a:rPr>
              <a:t>、坚定理想信念：</a:t>
            </a:r>
          </a:p>
          <a:p>
            <a:pPr>
              <a:lnSpc>
                <a:spcPct val="80000"/>
              </a:lnSpc>
              <a:buClr>
                <a:schemeClr val="tx2"/>
              </a:buClr>
              <a:buSzTx/>
              <a:buFontTx/>
              <a:buNone/>
            </a:pPr>
            <a:r>
              <a:rPr lang="en-US" altLang="zh-CN" sz="2800" dirty="0" smtClean="0">
                <a:solidFill>
                  <a:srgbClr val="3333CC"/>
                </a:solidFill>
                <a:latin typeface="Arial" charset="0"/>
                <a:ea typeface="华文中宋" pitchFamily="2" charset="-122"/>
              </a:rPr>
              <a:t>    2</a:t>
            </a:r>
            <a:r>
              <a:rPr lang="zh-CN" altLang="en-US" sz="2800" dirty="0" smtClean="0">
                <a:solidFill>
                  <a:srgbClr val="3333CC"/>
                </a:solidFill>
                <a:latin typeface="Arial" charset="0"/>
                <a:ea typeface="华文中宋" pitchFamily="2" charset="-122"/>
              </a:rPr>
              <a:t>、用科学理论武装头脑并指导工作</a:t>
            </a:r>
          </a:p>
          <a:p>
            <a:pPr>
              <a:lnSpc>
                <a:spcPct val="80000"/>
              </a:lnSpc>
              <a:buClr>
                <a:schemeClr val="tx2"/>
              </a:buClr>
              <a:buSzTx/>
              <a:buFontTx/>
              <a:buNone/>
            </a:pPr>
            <a:r>
              <a:rPr lang="en-US" altLang="zh-CN" sz="2800" dirty="0" smtClean="0">
                <a:solidFill>
                  <a:srgbClr val="3333CC"/>
                </a:solidFill>
                <a:latin typeface="Arial" charset="0"/>
                <a:ea typeface="华文中宋" pitchFamily="2" charset="-122"/>
              </a:rPr>
              <a:t>    3</a:t>
            </a:r>
            <a:r>
              <a:rPr lang="zh-CN" altLang="en-US" sz="2800" dirty="0" smtClean="0">
                <a:solidFill>
                  <a:srgbClr val="3333CC"/>
                </a:solidFill>
                <a:latin typeface="Arial" charset="0"/>
                <a:ea typeface="华文中宋" pitchFamily="2" charset="-122"/>
              </a:rPr>
              <a:t>、增强政治意识、大局意识、核心意识、</a:t>
            </a:r>
            <a:r>
              <a:rPr lang="zh-CN" altLang="en-US" sz="2800" dirty="0" smtClean="0">
                <a:solidFill>
                  <a:srgbClr val="3333CC"/>
                </a:solidFill>
                <a:latin typeface="Arial" charset="0"/>
                <a:ea typeface="华文中宋" pitchFamily="2" charset="-122"/>
              </a:rPr>
              <a:t>看齐</a:t>
            </a:r>
            <a:r>
              <a:rPr lang="zh-CN" altLang="en-US" sz="2800" dirty="0" smtClean="0">
                <a:solidFill>
                  <a:srgbClr val="3333CC"/>
                </a:solidFill>
                <a:latin typeface="Arial" charset="0"/>
                <a:ea typeface="华文中宋" pitchFamily="2" charset="-122"/>
              </a:rPr>
              <a:t>意识</a:t>
            </a:r>
          </a:p>
          <a:p>
            <a:pPr>
              <a:lnSpc>
                <a:spcPct val="80000"/>
              </a:lnSpc>
              <a:buClr>
                <a:schemeClr val="tx2"/>
              </a:buClr>
              <a:buSzTx/>
              <a:buFontTx/>
              <a:buNone/>
            </a:pPr>
            <a:r>
              <a:rPr lang="en-US" altLang="zh-CN" sz="2800" dirty="0" smtClean="0">
                <a:solidFill>
                  <a:srgbClr val="3333CC"/>
                </a:solidFill>
                <a:latin typeface="Arial" charset="0"/>
                <a:ea typeface="华文中宋" pitchFamily="2" charset="-122"/>
              </a:rPr>
              <a:t>    4</a:t>
            </a:r>
            <a:r>
              <a:rPr lang="zh-CN" altLang="en-US" sz="2800" dirty="0" smtClean="0">
                <a:solidFill>
                  <a:srgbClr val="3333CC"/>
                </a:solidFill>
                <a:latin typeface="Arial" charset="0"/>
                <a:ea typeface="华文中宋" pitchFamily="2" charset="-122"/>
              </a:rPr>
              <a:t>、做好调查研究</a:t>
            </a:r>
          </a:p>
          <a:p>
            <a:pPr>
              <a:lnSpc>
                <a:spcPct val="80000"/>
              </a:lnSpc>
              <a:buClr>
                <a:schemeClr val="tx2"/>
              </a:buClr>
              <a:buSzTx/>
              <a:buFontTx/>
              <a:buNone/>
            </a:pPr>
            <a:r>
              <a:rPr lang="en-US" altLang="zh-CN" sz="2800" dirty="0" smtClean="0">
                <a:solidFill>
                  <a:srgbClr val="3333CC"/>
                </a:solidFill>
                <a:latin typeface="Arial" charset="0"/>
                <a:ea typeface="华文中宋" pitchFamily="2" charset="-122"/>
              </a:rPr>
              <a:t>    5</a:t>
            </a:r>
            <a:r>
              <a:rPr lang="zh-CN" altLang="en-US" sz="2800" dirty="0" smtClean="0">
                <a:solidFill>
                  <a:srgbClr val="3333CC"/>
                </a:solidFill>
                <a:latin typeface="Arial" charset="0"/>
                <a:ea typeface="华文中宋" pitchFamily="2" charset="-122"/>
              </a:rPr>
              <a:t>、问题导向</a:t>
            </a:r>
          </a:p>
          <a:p>
            <a:pPr>
              <a:lnSpc>
                <a:spcPct val="80000"/>
              </a:lnSpc>
              <a:buClr>
                <a:schemeClr val="tx2"/>
              </a:buClr>
              <a:buSzTx/>
              <a:buFontTx/>
              <a:buNone/>
            </a:pPr>
            <a:r>
              <a:rPr lang="en-US" altLang="zh-CN" sz="2800" dirty="0" smtClean="0">
                <a:solidFill>
                  <a:srgbClr val="3333CC"/>
                </a:solidFill>
                <a:latin typeface="Arial" charset="0"/>
                <a:ea typeface="华文中宋" pitchFamily="2" charset="-122"/>
              </a:rPr>
              <a:t>    6</a:t>
            </a:r>
            <a:r>
              <a:rPr lang="zh-CN" altLang="en-US" sz="2800" dirty="0" smtClean="0">
                <a:solidFill>
                  <a:srgbClr val="3333CC"/>
                </a:solidFill>
                <a:latin typeface="Arial" charset="0"/>
                <a:ea typeface="华文中宋" pitchFamily="2" charset="-122"/>
              </a:rPr>
              <a:t>、勇于创新</a:t>
            </a:r>
          </a:p>
          <a:p>
            <a:pPr>
              <a:lnSpc>
                <a:spcPct val="80000"/>
              </a:lnSpc>
              <a:buClr>
                <a:schemeClr val="tx2"/>
              </a:buClr>
              <a:buSzTx/>
              <a:buFontTx/>
              <a:buNone/>
            </a:pPr>
            <a:r>
              <a:rPr lang="en-US" altLang="zh-CN" sz="2800" dirty="0" smtClean="0">
                <a:solidFill>
                  <a:srgbClr val="3333CC"/>
                </a:solidFill>
                <a:latin typeface="Arial" charset="0"/>
                <a:ea typeface="华文中宋" pitchFamily="2" charset="-122"/>
              </a:rPr>
              <a:t>    7</a:t>
            </a:r>
            <a:r>
              <a:rPr lang="zh-CN" altLang="en-US" sz="2800" dirty="0" smtClean="0">
                <a:solidFill>
                  <a:srgbClr val="3333CC"/>
                </a:solidFill>
                <a:latin typeface="Arial" charset="0"/>
                <a:ea typeface="华文中宋" pitchFamily="2" charset="-122"/>
              </a:rPr>
              <a:t>、刻苦努力</a:t>
            </a:r>
          </a:p>
          <a:p>
            <a:pPr>
              <a:lnSpc>
                <a:spcPct val="80000"/>
              </a:lnSpc>
              <a:buClr>
                <a:schemeClr val="tx2"/>
              </a:buClr>
              <a:buSzTx/>
              <a:buFontTx/>
              <a:buNone/>
            </a:pPr>
            <a:r>
              <a:rPr lang="zh-CN" altLang="en-US" sz="2800" dirty="0" smtClean="0">
                <a:solidFill>
                  <a:srgbClr val="3333CC"/>
                </a:solidFill>
                <a:latin typeface="Arial" charset="0"/>
                <a:ea typeface="华文中宋" pitchFamily="2" charset="-122"/>
              </a:rPr>
              <a:t>    </a:t>
            </a:r>
            <a:r>
              <a:rPr lang="en-US" altLang="zh-CN" sz="2800" dirty="0" smtClean="0">
                <a:solidFill>
                  <a:srgbClr val="3333CC"/>
                </a:solidFill>
                <a:latin typeface="Arial" charset="0"/>
                <a:ea typeface="华文中宋" pitchFamily="2" charset="-122"/>
              </a:rPr>
              <a:t>8</a:t>
            </a:r>
            <a:r>
              <a:rPr lang="zh-CN" altLang="en-US" sz="2800" dirty="0" smtClean="0">
                <a:solidFill>
                  <a:srgbClr val="3333CC"/>
                </a:solidFill>
                <a:latin typeface="Arial" charset="0"/>
                <a:ea typeface="华文中宋" pitchFamily="2" charset="-122"/>
              </a:rPr>
              <a:t>、严于律己</a:t>
            </a:r>
          </a:p>
        </p:txBody>
      </p:sp>
    </p:spTree>
  </p:cSld>
  <p:clrMapOvr>
    <a:masterClrMapping/>
  </p:clrMapOvr>
  <p:transition>
    <p:pull dir="ru"/>
  </p:transition>
</p:sld>
</file>

<file path=ppt/slides/slide7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04449" name="Picture 22" descr="图片1"/>
          <p:cNvPicPr>
            <a:picLocks noChangeAspect="1" noChangeArrowheads="1"/>
          </p:cNvPicPr>
          <p:nvPr/>
        </p:nvPicPr>
        <p:blipFill>
          <a:blip r:embed="rId2"/>
          <a:srcRect/>
          <a:stretch>
            <a:fillRect/>
          </a:stretch>
        </p:blipFill>
        <p:spPr bwMode="auto">
          <a:xfrm>
            <a:off x="0" y="-387350"/>
            <a:ext cx="9144000" cy="6858000"/>
          </a:xfrm>
          <a:prstGeom prst="rect">
            <a:avLst/>
          </a:prstGeom>
          <a:noFill/>
          <a:ln w="9525">
            <a:noFill/>
            <a:miter lim="800000"/>
            <a:headEnd/>
            <a:tailEnd/>
          </a:ln>
        </p:spPr>
      </p:pic>
      <p:sp>
        <p:nvSpPr>
          <p:cNvPr id="104450" name="Rectangle 6"/>
          <p:cNvSpPr>
            <a:spLocks noGrp="1" noChangeArrowheads="1"/>
          </p:cNvSpPr>
          <p:nvPr>
            <p:ph type="ctrTitle" idx="4294967295"/>
          </p:nvPr>
        </p:nvSpPr>
        <p:spPr>
          <a:xfrm>
            <a:off x="827088" y="4076700"/>
            <a:ext cx="7772400" cy="1470025"/>
          </a:xfrm>
          <a:noFill/>
        </p:spPr>
        <p:txBody>
          <a:bodyPr/>
          <a:lstStyle/>
          <a:p>
            <a:r>
              <a:rPr lang="zh-CN" altLang="en-US" smtClean="0">
                <a:effectLst/>
              </a:rPr>
              <a:t>谢   谢</a:t>
            </a:r>
          </a:p>
        </p:txBody>
      </p:sp>
      <p:sp>
        <p:nvSpPr>
          <p:cNvPr id="104451" name="Rectangle 7"/>
          <p:cNvSpPr>
            <a:spLocks noGrp="1" noChangeArrowheads="1"/>
          </p:cNvSpPr>
          <p:nvPr>
            <p:ph type="subTitle" idx="4294967295"/>
          </p:nvPr>
        </p:nvSpPr>
        <p:spPr>
          <a:xfrm>
            <a:off x="1371600" y="3886200"/>
            <a:ext cx="6400800" cy="1752600"/>
          </a:xfrm>
        </p:spPr>
        <p:txBody>
          <a:bodyPr/>
          <a:lstStyle/>
          <a:p>
            <a:pPr marL="0" indent="0" algn="ctr">
              <a:buFontTx/>
              <a:buNone/>
            </a:pPr>
            <a:endParaRPr lang="zh-CN" altLang="en-US" smtClean="0"/>
          </a:p>
        </p:txBody>
      </p:sp>
    </p:spTree>
  </p:cSld>
  <p:clrMapOvr>
    <a:masterClrMapping/>
  </p:clrMapOvr>
  <p:transition>
    <p:pull dir="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a:xfrm>
            <a:off x="457200" y="228600"/>
            <a:ext cx="8229600" cy="1143000"/>
          </a:xfrm>
        </p:spPr>
        <p:txBody>
          <a:bodyPr/>
          <a:lstStyle/>
          <a:p>
            <a:endParaRPr lang="zh-CN" altLang="en-US" smtClean="0">
              <a:solidFill>
                <a:schemeClr val="tx2"/>
              </a:solidFill>
              <a:effectLst/>
              <a:latin typeface="Arial" charset="0"/>
              <a:ea typeface="宋体" charset="-122"/>
            </a:endParaRPr>
          </a:p>
        </p:txBody>
      </p:sp>
      <p:sp>
        <p:nvSpPr>
          <p:cNvPr id="36866" name="Rectangle 3"/>
          <p:cNvSpPr>
            <a:spLocks noGrp="1" noChangeArrowheads="1"/>
          </p:cNvSpPr>
          <p:nvPr>
            <p:ph type="body" idx="1"/>
          </p:nvPr>
        </p:nvSpPr>
        <p:spPr/>
        <p:txBody>
          <a:bodyPr/>
          <a:lstStyle/>
          <a:p>
            <a:pPr>
              <a:buClr>
                <a:schemeClr val="tx2"/>
              </a:buClr>
              <a:buSzTx/>
              <a:buFontTx/>
              <a:buChar char="•"/>
            </a:pPr>
            <a:r>
              <a:rPr lang="zh-CN" altLang="en-US" smtClean="0">
                <a:solidFill>
                  <a:srgbClr val="3333CC"/>
                </a:solidFill>
                <a:latin typeface="Arial" charset="0"/>
                <a:ea typeface="华文中宋" pitchFamily="2" charset="-122"/>
              </a:rPr>
              <a:t>社会主义及改革开放前后两个历史时期</a:t>
            </a:r>
          </a:p>
          <a:p>
            <a:pPr>
              <a:buClr>
                <a:schemeClr val="tx2"/>
              </a:buClr>
              <a:buSzTx/>
              <a:buFontTx/>
              <a:buChar char="•"/>
            </a:pPr>
            <a:r>
              <a:rPr lang="zh-CN" altLang="en-US" smtClean="0">
                <a:solidFill>
                  <a:srgbClr val="3333CC"/>
                </a:solidFill>
                <a:latin typeface="Arial" charset="0"/>
                <a:ea typeface="华文中宋" pitchFamily="2" charset="-122"/>
              </a:rPr>
              <a:t>丰富和发展当代中国马克思主义</a:t>
            </a:r>
          </a:p>
          <a:p>
            <a:pPr>
              <a:buClr>
                <a:schemeClr val="tx2"/>
              </a:buClr>
              <a:buSzTx/>
              <a:buFontTx/>
              <a:buChar char="•"/>
            </a:pPr>
            <a:r>
              <a:rPr lang="zh-CN" altLang="en-US" smtClean="0">
                <a:solidFill>
                  <a:srgbClr val="3333CC"/>
                </a:solidFill>
                <a:latin typeface="Arial" charset="0"/>
                <a:ea typeface="华文中宋" pitchFamily="2" charset="-122"/>
              </a:rPr>
              <a:t>续写中国特色社会主义文章</a:t>
            </a:r>
          </a:p>
          <a:p>
            <a:pPr>
              <a:buClr>
                <a:schemeClr val="tx2"/>
              </a:buClr>
              <a:buSzTx/>
              <a:buFontTx/>
              <a:buChar char="•"/>
            </a:pPr>
            <a:r>
              <a:rPr lang="zh-CN" altLang="en-US" smtClean="0">
                <a:solidFill>
                  <a:srgbClr val="3333CC"/>
                </a:solidFill>
                <a:latin typeface="Arial" charset="0"/>
                <a:ea typeface="华文中宋" pitchFamily="2" charset="-122"/>
              </a:rPr>
              <a:t>坚持走自己的路、顺应世界大势、代表最广大人民根本利益、加强党的自身建设、</a:t>
            </a:r>
          </a:p>
          <a:p>
            <a:pPr>
              <a:buClr>
                <a:schemeClr val="tx2"/>
              </a:buClr>
              <a:buSzTx/>
              <a:buFontTx/>
              <a:buChar char="•"/>
            </a:pPr>
            <a:endParaRPr lang="zh-CN" altLang="en-US" smtClean="0">
              <a:solidFill>
                <a:srgbClr val="3333CC"/>
              </a:solidFill>
              <a:latin typeface="Arial" charset="0"/>
              <a:ea typeface="华文中宋" pitchFamily="2" charset="-122"/>
            </a:endParaRPr>
          </a:p>
          <a:p>
            <a:pPr>
              <a:buClr>
                <a:schemeClr val="tx2"/>
              </a:buClr>
              <a:buSzTx/>
              <a:buFontTx/>
              <a:buChar char="•"/>
            </a:pPr>
            <a:endParaRPr lang="zh-CN" altLang="en-US" smtClean="0">
              <a:solidFill>
                <a:srgbClr val="3333CC"/>
              </a:solidFill>
              <a:latin typeface="Arial" charset="0"/>
              <a:ea typeface="华文中宋" pitchFamily="2" charset="-122"/>
            </a:endParaRPr>
          </a:p>
        </p:txBody>
      </p:sp>
    </p:spTree>
  </p:cSld>
  <p:clrMapOvr>
    <a:masterClrMapping/>
  </p:clrMapOvr>
  <p:transition>
    <p:pull dir="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a:xfrm>
            <a:off x="539750" y="620713"/>
            <a:ext cx="8229600" cy="855662"/>
          </a:xfrm>
        </p:spPr>
        <p:txBody>
          <a:bodyPr/>
          <a:lstStyle/>
          <a:p>
            <a:r>
              <a:rPr lang="en-US" altLang="zh-CN" sz="4000" b="1" smtClean="0">
                <a:solidFill>
                  <a:srgbClr val="CC0000"/>
                </a:solidFill>
                <a:effectLst/>
                <a:latin typeface="Arial" charset="0"/>
                <a:ea typeface="楷体_GB2312" pitchFamily="49" charset="-122"/>
              </a:rPr>
              <a:t>4</a:t>
            </a:r>
            <a:r>
              <a:rPr lang="zh-CN" altLang="en-US" sz="4000" b="1" smtClean="0">
                <a:solidFill>
                  <a:srgbClr val="CC0000"/>
                </a:solidFill>
                <a:effectLst/>
                <a:latin typeface="Arial" charset="0"/>
                <a:ea typeface="楷体_GB2312" pitchFamily="49" charset="-122"/>
              </a:rPr>
              <a:t>、协调推进“四个全面”战略布局</a:t>
            </a:r>
          </a:p>
        </p:txBody>
      </p:sp>
      <p:sp>
        <p:nvSpPr>
          <p:cNvPr id="37890" name="Rectangle 3"/>
          <p:cNvSpPr>
            <a:spLocks noGrp="1" noChangeArrowheads="1"/>
          </p:cNvSpPr>
          <p:nvPr>
            <p:ph type="body" idx="1"/>
          </p:nvPr>
        </p:nvSpPr>
        <p:spPr/>
        <p:txBody>
          <a:bodyPr/>
          <a:lstStyle/>
          <a:p>
            <a:pPr>
              <a:buClr>
                <a:schemeClr val="tx2"/>
              </a:buClr>
              <a:buSzTx/>
              <a:buFontTx/>
              <a:buChar char="•"/>
            </a:pPr>
            <a:r>
              <a:rPr lang="zh-CN" altLang="en-US" smtClean="0">
                <a:solidFill>
                  <a:srgbClr val="3333CC"/>
                </a:solidFill>
                <a:latin typeface="Arial" charset="0"/>
                <a:ea typeface="华文中宋" pitchFamily="2" charset="-122"/>
              </a:rPr>
              <a:t>治国理政总方略：实现伟大复兴的中国梦的重要保证</a:t>
            </a:r>
          </a:p>
          <a:p>
            <a:pPr>
              <a:buClr>
                <a:schemeClr val="tx2"/>
              </a:buClr>
              <a:buSzTx/>
              <a:buFontTx/>
              <a:buChar char="•"/>
            </a:pPr>
            <a:r>
              <a:rPr lang="zh-CN" altLang="en-US" smtClean="0">
                <a:solidFill>
                  <a:srgbClr val="3333CC"/>
                </a:solidFill>
                <a:latin typeface="Arial" charset="0"/>
                <a:ea typeface="华文中宋" pitchFamily="2" charset="-122"/>
              </a:rPr>
              <a:t>关系党和国家长远发展的总战略</a:t>
            </a:r>
          </a:p>
          <a:p>
            <a:pPr>
              <a:buClr>
                <a:schemeClr val="tx2"/>
              </a:buClr>
              <a:buSzTx/>
              <a:buFontTx/>
              <a:buChar char="•"/>
            </a:pPr>
            <a:r>
              <a:rPr lang="zh-CN" altLang="en-US" smtClean="0">
                <a:solidFill>
                  <a:srgbClr val="3333CC"/>
                </a:solidFill>
                <a:latin typeface="Arial" charset="0"/>
                <a:ea typeface="华文中宋" pitchFamily="2" charset="-122"/>
              </a:rPr>
              <a:t>是实现中国两个百年目标的重要保障</a:t>
            </a:r>
          </a:p>
          <a:p>
            <a:pPr>
              <a:buClr>
                <a:schemeClr val="tx2"/>
              </a:buClr>
              <a:buSzTx/>
              <a:buFontTx/>
              <a:buNone/>
            </a:pPr>
            <a:r>
              <a:rPr lang="zh-CN" altLang="en-US" smtClean="0">
                <a:solidFill>
                  <a:schemeClr val="accent1"/>
                </a:solidFill>
                <a:latin typeface="Arial" charset="0"/>
                <a:ea typeface="华文楷体" pitchFamily="2" charset="-122"/>
              </a:rPr>
              <a:t>         习总书记说：“ </a:t>
            </a:r>
            <a:r>
              <a:rPr lang="zh-CN" altLang="en-US" smtClean="0">
                <a:solidFill>
                  <a:srgbClr val="FF0000"/>
                </a:solidFill>
                <a:latin typeface="Arial" charset="0"/>
                <a:ea typeface="华文楷体" pitchFamily="2" charset="-122"/>
              </a:rPr>
              <a:t>“四个全面”战略布局是我国发展现实需要中得出来的，从人民群众的热切期待中得出来的，也是为推动解决我们面临的突出矛盾和问题提出来的”</a:t>
            </a:r>
            <a:endParaRPr lang="zh-CN" altLang="en-US" smtClean="0">
              <a:solidFill>
                <a:srgbClr val="3333CC"/>
              </a:solidFill>
              <a:latin typeface="Arial" charset="0"/>
              <a:ea typeface="华文中宋" pitchFamily="2" charset="-122"/>
            </a:endParaRPr>
          </a:p>
        </p:txBody>
      </p:sp>
    </p:spTree>
  </p:cSld>
  <p:clrMapOvr>
    <a:masterClrMapping/>
  </p:clrMapOvr>
  <p:transition>
    <p:pull dir="ru"/>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H" val="20160428173939"/>
  <p:tag name="MH_LIBRARY" val="GRAPHIC"/>
</p:tagLst>
</file>

<file path=ppt/theme/theme1.xml><?xml version="1.0" encoding="utf-8"?>
<a:theme xmlns:a="http://schemas.openxmlformats.org/drawingml/2006/main" name="Mountain Top">
  <a:themeElements>
    <a:clrScheme name="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fontScheme name="Mountain Top">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自定义设计方案">
  <a:themeElements>
    <a:clrScheme name="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自定义设计方案">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自定义设计方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自定义设计方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自定义设计方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自定义设计方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自定义设计方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自定义设计方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自定义设计方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自定义设计方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自定义设计方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自定义设计方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自定义设计方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5685</TotalTime>
  <Words>6848</Words>
  <Application>Microsoft Office PowerPoint</Application>
  <PresentationFormat>全屏显示(4:3)</PresentationFormat>
  <Paragraphs>405</Paragraphs>
  <Slides>74</Slides>
  <Notes>0</Notes>
  <HiddenSlides>0</HiddenSlides>
  <MMClips>0</MMClips>
  <ScaleCrop>false</ScaleCrop>
  <HeadingPairs>
    <vt:vector size="4" baseType="variant">
      <vt:variant>
        <vt:lpstr>主题</vt:lpstr>
      </vt:variant>
      <vt:variant>
        <vt:i4>2</vt:i4>
      </vt:variant>
      <vt:variant>
        <vt:lpstr>幻灯片标题</vt:lpstr>
      </vt:variant>
      <vt:variant>
        <vt:i4>74</vt:i4>
      </vt:variant>
    </vt:vector>
  </HeadingPairs>
  <TitlesOfParts>
    <vt:vector size="76" baseType="lpstr">
      <vt:lpstr>Mountain Top</vt:lpstr>
      <vt:lpstr>自定义设计方案</vt:lpstr>
      <vt:lpstr>幻灯片 1</vt:lpstr>
      <vt:lpstr>学习习总书记系列讲话精神做合格党员</vt:lpstr>
      <vt:lpstr>1、科学理论指导和行动指南</vt:lpstr>
      <vt:lpstr>2、实现中华民族伟大复兴的中国梦</vt:lpstr>
      <vt:lpstr>幻灯片 5</vt:lpstr>
      <vt:lpstr>3、坚持和发展中国特色社会主义</vt:lpstr>
      <vt:lpstr>幻灯片 7</vt:lpstr>
      <vt:lpstr>幻灯片 8</vt:lpstr>
      <vt:lpstr>4、协调推进“四个全面”战略布局</vt:lpstr>
      <vt:lpstr>幻灯片 10</vt:lpstr>
      <vt:lpstr>幻灯片 11</vt:lpstr>
      <vt:lpstr>幻灯片 12</vt:lpstr>
      <vt:lpstr>5、建设全面小康社会</vt:lpstr>
      <vt:lpstr>总目标</vt:lpstr>
      <vt:lpstr>6、全面深化改革</vt:lpstr>
      <vt:lpstr>幻灯片 16</vt:lpstr>
      <vt:lpstr>7、全面依法治国</vt:lpstr>
      <vt:lpstr>幻灯片 18</vt:lpstr>
      <vt:lpstr>8、全面从严治党</vt:lpstr>
      <vt:lpstr>幻灯片 20</vt:lpstr>
      <vt:lpstr>幻灯片 21</vt:lpstr>
      <vt:lpstr>幻灯片 22</vt:lpstr>
      <vt:lpstr>9、新发展理念</vt:lpstr>
      <vt:lpstr>幻灯片 24</vt:lpstr>
      <vt:lpstr>幻灯片 25</vt:lpstr>
      <vt:lpstr>10、促进经济持续健康发展</vt:lpstr>
      <vt:lpstr>幻灯片 27</vt:lpstr>
      <vt:lpstr>幻灯片 28</vt:lpstr>
      <vt:lpstr>11、发展社会主义民主政治</vt:lpstr>
      <vt:lpstr>幻灯片 30</vt:lpstr>
      <vt:lpstr>12、建设社会主义文化强国</vt:lpstr>
      <vt:lpstr>幻灯片 32</vt:lpstr>
      <vt:lpstr>幻灯片 33</vt:lpstr>
      <vt:lpstr>幻灯片 34</vt:lpstr>
      <vt:lpstr>幻灯片 35</vt:lpstr>
      <vt:lpstr>13、关于改善民生和创新社会治理</vt:lpstr>
      <vt:lpstr>幻灯片 37</vt:lpstr>
      <vt:lpstr>幻灯片 38</vt:lpstr>
      <vt:lpstr>幻灯片 39</vt:lpstr>
      <vt:lpstr>14、关于大力推进生态文明建设</vt:lpstr>
      <vt:lpstr>幻灯片 41</vt:lpstr>
      <vt:lpstr>15、关于全面推进国防和军队建设</vt:lpstr>
      <vt:lpstr>幻灯片 43</vt:lpstr>
      <vt:lpstr>幻灯片 44</vt:lpstr>
      <vt:lpstr>幻灯片 45</vt:lpstr>
      <vt:lpstr>幻灯片 46</vt:lpstr>
      <vt:lpstr>16、关于国际关系和我国外交战略</vt:lpstr>
      <vt:lpstr>幻灯片 48</vt:lpstr>
      <vt:lpstr>幻灯片 49</vt:lpstr>
      <vt:lpstr>17、关于科学的思想方法和工作方法</vt:lpstr>
      <vt:lpstr>幻灯片 51</vt:lpstr>
      <vt:lpstr>幻灯片 52</vt:lpstr>
      <vt:lpstr>幻灯片 53</vt:lpstr>
      <vt:lpstr>幻灯片 54</vt:lpstr>
      <vt:lpstr>幻灯片 55</vt:lpstr>
      <vt:lpstr>幻灯片 56</vt:lpstr>
      <vt:lpstr>幻灯片 57</vt:lpstr>
      <vt:lpstr>二、习总书记“七一讲话”</vt:lpstr>
      <vt:lpstr>第一部分：回顾历史</vt:lpstr>
      <vt:lpstr>幻灯片 60</vt:lpstr>
      <vt:lpstr>幻灯片 61</vt:lpstr>
      <vt:lpstr>第二部分：八项重要任务</vt:lpstr>
      <vt:lpstr>幻灯片 63</vt:lpstr>
      <vt:lpstr>幻灯片 64</vt:lpstr>
      <vt:lpstr>幻灯片 65</vt:lpstr>
      <vt:lpstr>幻灯片 66</vt:lpstr>
      <vt:lpstr>幻灯片 67</vt:lpstr>
      <vt:lpstr>幻灯片 68</vt:lpstr>
      <vt:lpstr>幻灯片 69</vt:lpstr>
      <vt:lpstr>幻灯片 70</vt:lpstr>
      <vt:lpstr>幻灯片 71</vt:lpstr>
      <vt:lpstr>第三部分：历史发展</vt:lpstr>
      <vt:lpstr>三、几点体会</vt:lpstr>
      <vt:lpstr>谢   谢</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十八大新党章解读</dc:title>
  <dc:creator>User</dc:creator>
  <cp:lastModifiedBy>（2016-04-08 17:18）</cp:lastModifiedBy>
  <cp:revision>389</cp:revision>
  <dcterms:created xsi:type="dcterms:W3CDTF">2012-11-29T06:26:07Z</dcterms:created>
  <dcterms:modified xsi:type="dcterms:W3CDTF">2016-09-08T05:26:10Z</dcterms:modified>
</cp:coreProperties>
</file>