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F0B95-808C-4F68-A31D-E2DFF47EAC7F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BFC80-08FC-4A9D-969A-1D96A1DC66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7282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352928" cy="807021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年度长春光机所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国际</a:t>
            </a:r>
            <a:r>
              <a:rPr lang="zh-CN" altLang="en-US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合作</a:t>
            </a:r>
            <a:r>
              <a:rPr lang="zh-CN" altLang="zh-CN" sz="3600" b="1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基金</a:t>
            </a:r>
            <a:r>
              <a:rPr lang="zh-CN" altLang="zh-CN" sz="3600" b="1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项目</a:t>
            </a:r>
            <a:endParaRPr lang="zh-CN" altLang="en-US" sz="36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9552" y="4628728"/>
            <a:ext cx="6400800" cy="17526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申报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人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b="1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20XX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X</a:t>
            </a:r>
            <a:r>
              <a:rPr lang="zh-CN" altLang="en-US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日</a:t>
            </a:r>
            <a:endParaRPr lang="zh-CN" altLang="en-US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95536" y="246303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项目名称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0" y="22328"/>
            <a:ext cx="2218184" cy="742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汇报内容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dirty="0" smtClean="0">
                <a:latin typeface="微软雅黑" pitchFamily="34" charset="-122"/>
                <a:ea typeface="微软雅黑" pitchFamily="34" charset="-122"/>
              </a:rPr>
            </a:br>
            <a:r>
              <a:rPr lang="zh-CN" altLang="en-US" sz="3100" dirty="0" smtClean="0">
                <a:latin typeface="微软雅黑" pitchFamily="34" charset="-122"/>
                <a:ea typeface="微软雅黑" pitchFamily="34" charset="-122"/>
              </a:rPr>
              <a:t>（包括但不限于下列内容）</a:t>
            </a:r>
            <a:endParaRPr lang="zh-CN" altLang="en-US" sz="31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268760"/>
            <a:ext cx="8733656" cy="49685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一、申请人（团队）及合作人（团队）简介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二、双方已有合作基础（是否已开展相关研究工作等）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三、项目介绍（包括项目立项意义、项目执行周期、研究目标及内容、预期产出成果等）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四、双方任务分工、联合研究计划等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五、项目经费及预算（材料费、国际交流费、差旅费、设备费等）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六、双方共同约定（知识产权、成果分享、专利等）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七、其他内容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123</Words>
  <Application>Microsoft Office PowerPoint</Application>
  <PresentationFormat>全屏显示(4:3)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2020年度长春光机所国际合作基金项目</vt:lpstr>
      <vt:lpstr>汇报内容 （包括但不限于下列内容）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cp:lastModifiedBy>NTKO</cp:lastModifiedBy>
  <cp:revision>33</cp:revision>
  <cp:lastPrinted>2020-05-29T02:19:08Z</cp:lastPrinted>
  <dcterms:modified xsi:type="dcterms:W3CDTF">2020-06-01T09:24:39Z</dcterms:modified>
</cp:coreProperties>
</file>