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302" r:id="rId4"/>
    <p:sldId id="387" r:id="rId5"/>
    <p:sldId id="381" r:id="rId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1032"/>
      </p:cViewPr>
      <p:guideLst>
        <p:guide orient="horz" pos="2221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4700-EBA5-45AB-8527-CE7FF4EB14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8F1A4-E1AC-43FC-95A8-CDCE6DB833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3" y="0"/>
            <a:ext cx="12247033" cy="6993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0"/>
            <a:ext cx="9144000" cy="2388017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 descr="底图制作-2.jpg"/>
          <p:cNvPicPr>
            <a:picLocks noChangeAspect="1"/>
          </p:cNvPicPr>
          <p:nvPr userDrawn="1"/>
        </p:nvPicPr>
        <p:blipFill>
          <a:blip r:embed="rId2"/>
          <a:srcRect b="7585"/>
          <a:stretch>
            <a:fillRect/>
          </a:stretch>
        </p:blipFill>
        <p:spPr>
          <a:xfrm>
            <a:off x="0" y="0"/>
            <a:ext cx="12189884" cy="68622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157"/>
          <p:cNvPicPr/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>
            <a:fillRect/>
          </a:stretch>
        </p:blipFill>
        <p:spPr>
          <a:xfrm>
            <a:off x="3009890" y="1024933"/>
            <a:ext cx="6104486" cy="5833067"/>
          </a:xfrm>
          <a:prstGeom prst="rect">
            <a:avLst/>
          </a:prstGeom>
        </p:spPr>
      </p:pic>
      <p:grpSp>
        <p:nvGrpSpPr>
          <p:cNvPr id="57" name="组合 56"/>
          <p:cNvGrpSpPr/>
          <p:nvPr userDrawn="1"/>
        </p:nvGrpSpPr>
        <p:grpSpPr>
          <a:xfrm>
            <a:off x="1781175" y="203200"/>
            <a:ext cx="9544050" cy="1978025"/>
            <a:chOff x="1331913" y="260350"/>
            <a:chExt cx="7632700" cy="1765863"/>
          </a:xfr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grpSpPr>
        <p:sp>
          <p:nvSpPr>
            <p:cNvPr id="7" name="Freeform 4"/>
            <p:cNvSpPr/>
            <p:nvPr/>
          </p:nvSpPr>
          <p:spPr bwMode="ltGray">
            <a:xfrm>
              <a:off x="1331913" y="260350"/>
              <a:ext cx="7632700" cy="792163"/>
            </a:xfrm>
            <a:custGeom>
              <a:avLst/>
              <a:gdLst>
                <a:gd name="T0" fmla="*/ 4848 w 4848"/>
                <a:gd name="T1" fmla="*/ 27 h 432"/>
                <a:gd name="T2" fmla="*/ 4848 w 4848"/>
                <a:gd name="T3" fmla="*/ 240 h 432"/>
                <a:gd name="T4" fmla="*/ 0 w 4848"/>
                <a:gd name="T5" fmla="*/ 240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27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4" name="Group 5"/>
            <p:cNvGrpSpPr/>
            <p:nvPr/>
          </p:nvGrpSpPr>
          <p:grpSpPr bwMode="auto">
            <a:xfrm>
              <a:off x="2167920" y="263651"/>
              <a:ext cx="6025236" cy="788862"/>
              <a:chOff x="1021" y="240"/>
              <a:chExt cx="3827" cy="429"/>
            </a:xfrm>
            <a:noFill/>
            <a:effectLst/>
          </p:grpSpPr>
          <p:grpSp>
            <p:nvGrpSpPr>
              <p:cNvPr id="5" name="Group 6"/>
              <p:cNvGrpSpPr/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  <a:grpFill/>
            </p:grpSpPr>
            <p:sp>
              <p:nvSpPr>
                <p:cNvPr id="101" name="Freeform 7"/>
                <p:cNvSpPr/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2 w 15"/>
                    <a:gd name="T1" fmla="*/ 4 h 23"/>
                    <a:gd name="T2" fmla="*/ 7 w 15"/>
                    <a:gd name="T3" fmla="*/ 2 h 23"/>
                    <a:gd name="T4" fmla="*/ 6 w 15"/>
                    <a:gd name="T5" fmla="*/ 6 h 23"/>
                    <a:gd name="T6" fmla="*/ 2 w 15"/>
                    <a:gd name="T7" fmla="*/ 4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" name="Freeform 8"/>
                <p:cNvSpPr/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1 w 20"/>
                    <a:gd name="T1" fmla="*/ 5 h 23"/>
                    <a:gd name="T2" fmla="*/ 5 w 20"/>
                    <a:gd name="T3" fmla="*/ 1 h 23"/>
                    <a:gd name="T4" fmla="*/ 3 w 20"/>
                    <a:gd name="T5" fmla="*/ 7 h 23"/>
                    <a:gd name="T6" fmla="*/ 1 w 20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3" name="Freeform 9"/>
                <p:cNvSpPr/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7 w 30"/>
                    <a:gd name="T1" fmla="*/ 11 h 42"/>
                    <a:gd name="T2" fmla="*/ 3 w 30"/>
                    <a:gd name="T3" fmla="*/ 7 h 42"/>
                    <a:gd name="T4" fmla="*/ 0 w 30"/>
                    <a:gd name="T5" fmla="*/ 3 h 42"/>
                    <a:gd name="T6" fmla="*/ 7 w 30"/>
                    <a:gd name="T7" fmla="*/ 1 h 42"/>
                    <a:gd name="T8" fmla="*/ 13 w 30"/>
                    <a:gd name="T9" fmla="*/ 8 h 42"/>
                    <a:gd name="T10" fmla="*/ 12 w 30"/>
                    <a:gd name="T11" fmla="*/ 10 h 42"/>
                    <a:gd name="T12" fmla="*/ 7 w 30"/>
                    <a:gd name="T13" fmla="*/ 1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4" name="Freeform 10"/>
                <p:cNvSpPr/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7 w 25"/>
                    <a:gd name="T1" fmla="*/ 5 h 16"/>
                    <a:gd name="T2" fmla="*/ 1 w 25"/>
                    <a:gd name="T3" fmla="*/ 3 h 16"/>
                    <a:gd name="T4" fmla="*/ 7 w 25"/>
                    <a:gd name="T5" fmla="*/ 0 h 16"/>
                    <a:gd name="T6" fmla="*/ 7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5" name="Freeform 11"/>
                <p:cNvSpPr/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6 w 65"/>
                    <a:gd name="T1" fmla="*/ 8 h 46"/>
                    <a:gd name="T2" fmla="*/ 13 w 65"/>
                    <a:gd name="T3" fmla="*/ 1 h 46"/>
                    <a:gd name="T4" fmla="*/ 18 w 65"/>
                    <a:gd name="T5" fmla="*/ 0 h 46"/>
                    <a:gd name="T6" fmla="*/ 25 w 65"/>
                    <a:gd name="T7" fmla="*/ 4 h 46"/>
                    <a:gd name="T8" fmla="*/ 14 w 65"/>
                    <a:gd name="T9" fmla="*/ 9 h 46"/>
                    <a:gd name="T10" fmla="*/ 5 w 65"/>
                    <a:gd name="T11" fmla="*/ 16 h 46"/>
                    <a:gd name="T12" fmla="*/ 3 w 65"/>
                    <a:gd name="T13" fmla="*/ 7 h 46"/>
                    <a:gd name="T14" fmla="*/ 5 w 65"/>
                    <a:gd name="T15" fmla="*/ 5 h 46"/>
                    <a:gd name="T16" fmla="*/ 6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6" name="Freeform 12"/>
                <p:cNvSpPr/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11 h 47"/>
                    <a:gd name="T2" fmla="*/ 8 w 69"/>
                    <a:gd name="T3" fmla="*/ 9 h 47"/>
                    <a:gd name="T4" fmla="*/ 22 w 69"/>
                    <a:gd name="T5" fmla="*/ 0 h 47"/>
                    <a:gd name="T6" fmla="*/ 27 w 69"/>
                    <a:gd name="T7" fmla="*/ 1 h 47"/>
                    <a:gd name="T8" fmla="*/ 21 w 69"/>
                    <a:gd name="T9" fmla="*/ 6 h 47"/>
                    <a:gd name="T10" fmla="*/ 12 w 69"/>
                    <a:gd name="T11" fmla="*/ 11 h 47"/>
                    <a:gd name="T12" fmla="*/ 9 w 69"/>
                    <a:gd name="T13" fmla="*/ 16 h 47"/>
                    <a:gd name="T14" fmla="*/ 7 w 69"/>
                    <a:gd name="T15" fmla="*/ 15 h 47"/>
                    <a:gd name="T16" fmla="*/ 5 w 69"/>
                    <a:gd name="T17" fmla="*/ 13 h 47"/>
                    <a:gd name="T18" fmla="*/ 0 w 69"/>
                    <a:gd name="T19" fmla="*/ 12 h 47"/>
                    <a:gd name="T20" fmla="*/ 0 w 69"/>
                    <a:gd name="T21" fmla="*/ 1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7" name="Freeform 13"/>
                <p:cNvSpPr/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4 w 355"/>
                    <a:gd name="T1" fmla="*/ 1 h 277"/>
                    <a:gd name="T2" fmla="*/ 15 w 355"/>
                    <a:gd name="T3" fmla="*/ 6 h 277"/>
                    <a:gd name="T4" fmla="*/ 20 w 355"/>
                    <a:gd name="T5" fmla="*/ 10 h 277"/>
                    <a:gd name="T6" fmla="*/ 32 w 355"/>
                    <a:gd name="T7" fmla="*/ 17 h 277"/>
                    <a:gd name="T8" fmla="*/ 39 w 355"/>
                    <a:gd name="T9" fmla="*/ 22 h 277"/>
                    <a:gd name="T10" fmla="*/ 52 w 355"/>
                    <a:gd name="T11" fmla="*/ 33 h 277"/>
                    <a:gd name="T12" fmla="*/ 58 w 355"/>
                    <a:gd name="T13" fmla="*/ 43 h 277"/>
                    <a:gd name="T14" fmla="*/ 63 w 355"/>
                    <a:gd name="T15" fmla="*/ 44 h 277"/>
                    <a:gd name="T16" fmla="*/ 66 w 355"/>
                    <a:gd name="T17" fmla="*/ 50 h 277"/>
                    <a:gd name="T18" fmla="*/ 75 w 355"/>
                    <a:gd name="T19" fmla="*/ 51 h 277"/>
                    <a:gd name="T20" fmla="*/ 72 w 355"/>
                    <a:gd name="T21" fmla="*/ 66 h 277"/>
                    <a:gd name="T22" fmla="*/ 77 w 355"/>
                    <a:gd name="T23" fmla="*/ 75 h 277"/>
                    <a:gd name="T24" fmla="*/ 84 w 355"/>
                    <a:gd name="T25" fmla="*/ 78 h 277"/>
                    <a:gd name="T26" fmla="*/ 92 w 355"/>
                    <a:gd name="T27" fmla="*/ 79 h 277"/>
                    <a:gd name="T28" fmla="*/ 100 w 355"/>
                    <a:gd name="T29" fmla="*/ 81 h 277"/>
                    <a:gd name="T30" fmla="*/ 108 w 355"/>
                    <a:gd name="T31" fmla="*/ 79 h 277"/>
                    <a:gd name="T32" fmla="*/ 116 w 355"/>
                    <a:gd name="T33" fmla="*/ 83 h 277"/>
                    <a:gd name="T34" fmla="*/ 126 w 355"/>
                    <a:gd name="T35" fmla="*/ 86 h 277"/>
                    <a:gd name="T36" fmla="*/ 134 w 355"/>
                    <a:gd name="T37" fmla="*/ 89 h 277"/>
                    <a:gd name="T38" fmla="*/ 150 w 355"/>
                    <a:gd name="T39" fmla="*/ 89 h 277"/>
                    <a:gd name="T40" fmla="*/ 145 w 355"/>
                    <a:gd name="T41" fmla="*/ 92 h 277"/>
                    <a:gd name="T42" fmla="*/ 137 w 355"/>
                    <a:gd name="T43" fmla="*/ 91 h 277"/>
                    <a:gd name="T44" fmla="*/ 128 w 355"/>
                    <a:gd name="T45" fmla="*/ 91 h 277"/>
                    <a:gd name="T46" fmla="*/ 123 w 355"/>
                    <a:gd name="T47" fmla="*/ 89 h 277"/>
                    <a:gd name="T48" fmla="*/ 107 w 355"/>
                    <a:gd name="T49" fmla="*/ 89 h 277"/>
                    <a:gd name="T50" fmla="*/ 100 w 355"/>
                    <a:gd name="T51" fmla="*/ 87 h 277"/>
                    <a:gd name="T52" fmla="*/ 73 w 355"/>
                    <a:gd name="T53" fmla="*/ 81 h 277"/>
                    <a:gd name="T54" fmla="*/ 68 w 355"/>
                    <a:gd name="T55" fmla="*/ 73 h 277"/>
                    <a:gd name="T56" fmla="*/ 54 w 355"/>
                    <a:gd name="T57" fmla="*/ 67 h 277"/>
                    <a:gd name="T58" fmla="*/ 46 w 355"/>
                    <a:gd name="T59" fmla="*/ 62 h 277"/>
                    <a:gd name="T60" fmla="*/ 40 w 355"/>
                    <a:gd name="T61" fmla="*/ 53 h 277"/>
                    <a:gd name="T62" fmla="*/ 29 w 355"/>
                    <a:gd name="T63" fmla="*/ 36 h 277"/>
                    <a:gd name="T64" fmla="*/ 27 w 355"/>
                    <a:gd name="T65" fmla="*/ 34 h 277"/>
                    <a:gd name="T66" fmla="*/ 25 w 355"/>
                    <a:gd name="T67" fmla="*/ 34 h 277"/>
                    <a:gd name="T68" fmla="*/ 23 w 355"/>
                    <a:gd name="T69" fmla="*/ 30 h 277"/>
                    <a:gd name="T70" fmla="*/ 16 w 355"/>
                    <a:gd name="T71" fmla="*/ 19 h 277"/>
                    <a:gd name="T72" fmla="*/ 9 w 355"/>
                    <a:gd name="T73" fmla="*/ 13 h 277"/>
                    <a:gd name="T74" fmla="*/ 2 w 355"/>
                    <a:gd name="T75" fmla="*/ 7 h 277"/>
                    <a:gd name="T76" fmla="*/ 4 w 355"/>
                    <a:gd name="T77" fmla="*/ 1 h 277"/>
                    <a:gd name="T78" fmla="*/ 4 w 355"/>
                    <a:gd name="T79" fmla="*/ 1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8" name="Freeform 14"/>
                <p:cNvSpPr/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23 w 156"/>
                    <a:gd name="T1" fmla="*/ 22 h 206"/>
                    <a:gd name="T2" fmla="*/ 28 w 156"/>
                    <a:gd name="T3" fmla="*/ 19 h 206"/>
                    <a:gd name="T4" fmla="*/ 29 w 156"/>
                    <a:gd name="T5" fmla="*/ 17 h 206"/>
                    <a:gd name="T6" fmla="*/ 34 w 156"/>
                    <a:gd name="T7" fmla="*/ 15 h 206"/>
                    <a:gd name="T8" fmla="*/ 46 w 156"/>
                    <a:gd name="T9" fmla="*/ 7 h 206"/>
                    <a:gd name="T10" fmla="*/ 48 w 156"/>
                    <a:gd name="T11" fmla="*/ 1 h 206"/>
                    <a:gd name="T12" fmla="*/ 53 w 156"/>
                    <a:gd name="T13" fmla="*/ 0 h 206"/>
                    <a:gd name="T14" fmla="*/ 64 w 156"/>
                    <a:gd name="T15" fmla="*/ 9 h 206"/>
                    <a:gd name="T16" fmla="*/ 63 w 156"/>
                    <a:gd name="T17" fmla="*/ 15 h 206"/>
                    <a:gd name="T18" fmla="*/ 54 w 156"/>
                    <a:gd name="T19" fmla="*/ 21 h 206"/>
                    <a:gd name="T20" fmla="*/ 57 w 156"/>
                    <a:gd name="T21" fmla="*/ 31 h 206"/>
                    <a:gd name="T22" fmla="*/ 61 w 156"/>
                    <a:gd name="T23" fmla="*/ 36 h 206"/>
                    <a:gd name="T24" fmla="*/ 63 w 156"/>
                    <a:gd name="T25" fmla="*/ 42 h 206"/>
                    <a:gd name="T26" fmla="*/ 55 w 156"/>
                    <a:gd name="T27" fmla="*/ 42 h 206"/>
                    <a:gd name="T28" fmla="*/ 50 w 156"/>
                    <a:gd name="T29" fmla="*/ 48 h 206"/>
                    <a:gd name="T30" fmla="*/ 45 w 156"/>
                    <a:gd name="T31" fmla="*/ 51 h 206"/>
                    <a:gd name="T32" fmla="*/ 43 w 156"/>
                    <a:gd name="T33" fmla="*/ 65 h 206"/>
                    <a:gd name="T34" fmla="*/ 38 w 156"/>
                    <a:gd name="T35" fmla="*/ 67 h 206"/>
                    <a:gd name="T36" fmla="*/ 35 w 156"/>
                    <a:gd name="T37" fmla="*/ 68 h 206"/>
                    <a:gd name="T38" fmla="*/ 33 w 156"/>
                    <a:gd name="T39" fmla="*/ 67 h 206"/>
                    <a:gd name="T40" fmla="*/ 31 w 156"/>
                    <a:gd name="T41" fmla="*/ 63 h 206"/>
                    <a:gd name="T42" fmla="*/ 26 w 156"/>
                    <a:gd name="T43" fmla="*/ 61 h 206"/>
                    <a:gd name="T44" fmla="*/ 18 w 156"/>
                    <a:gd name="T45" fmla="*/ 64 h 206"/>
                    <a:gd name="T46" fmla="*/ 12 w 156"/>
                    <a:gd name="T47" fmla="*/ 61 h 206"/>
                    <a:gd name="T48" fmla="*/ 4 w 156"/>
                    <a:gd name="T49" fmla="*/ 49 h 206"/>
                    <a:gd name="T50" fmla="*/ 2 w 156"/>
                    <a:gd name="T51" fmla="*/ 43 h 206"/>
                    <a:gd name="T52" fmla="*/ 0 w 156"/>
                    <a:gd name="T53" fmla="*/ 39 h 206"/>
                    <a:gd name="T54" fmla="*/ 9 w 156"/>
                    <a:gd name="T55" fmla="*/ 32 h 206"/>
                    <a:gd name="T56" fmla="*/ 14 w 156"/>
                    <a:gd name="T57" fmla="*/ 34 h 206"/>
                    <a:gd name="T58" fmla="*/ 15 w 156"/>
                    <a:gd name="T59" fmla="*/ 26 h 206"/>
                    <a:gd name="T60" fmla="*/ 22 w 156"/>
                    <a:gd name="T61" fmla="*/ 23 h 206"/>
                    <a:gd name="T62" fmla="*/ 23 w 156"/>
                    <a:gd name="T63" fmla="*/ 2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9" name="Freeform 15"/>
                <p:cNvSpPr/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2 w 109"/>
                    <a:gd name="T1" fmla="*/ 11 h 38"/>
                    <a:gd name="T2" fmla="*/ 8 w 109"/>
                    <a:gd name="T3" fmla="*/ 3 h 38"/>
                    <a:gd name="T4" fmla="*/ 20 w 109"/>
                    <a:gd name="T5" fmla="*/ 7 h 38"/>
                    <a:gd name="T6" fmla="*/ 31 w 109"/>
                    <a:gd name="T7" fmla="*/ 5 h 38"/>
                    <a:gd name="T8" fmla="*/ 39 w 109"/>
                    <a:gd name="T9" fmla="*/ 0 h 38"/>
                    <a:gd name="T10" fmla="*/ 33 w 109"/>
                    <a:gd name="T11" fmla="*/ 9 h 38"/>
                    <a:gd name="T12" fmla="*/ 26 w 109"/>
                    <a:gd name="T13" fmla="*/ 13 h 38"/>
                    <a:gd name="T14" fmla="*/ 18 w 109"/>
                    <a:gd name="T15" fmla="*/ 11 h 38"/>
                    <a:gd name="T16" fmla="*/ 6 w 109"/>
                    <a:gd name="T17" fmla="*/ 10 h 38"/>
                    <a:gd name="T18" fmla="*/ 2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0" name="Freeform 16"/>
                <p:cNvSpPr/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3 w 76"/>
                    <a:gd name="T1" fmla="*/ 6 h 104"/>
                    <a:gd name="T2" fmla="*/ 8 w 76"/>
                    <a:gd name="T3" fmla="*/ 0 h 104"/>
                    <a:gd name="T4" fmla="*/ 14 w 76"/>
                    <a:gd name="T5" fmla="*/ 6 h 104"/>
                    <a:gd name="T6" fmla="*/ 26 w 76"/>
                    <a:gd name="T7" fmla="*/ 1 h 104"/>
                    <a:gd name="T8" fmla="*/ 19 w 76"/>
                    <a:gd name="T9" fmla="*/ 11 h 104"/>
                    <a:gd name="T10" fmla="*/ 23 w 76"/>
                    <a:gd name="T11" fmla="*/ 16 h 104"/>
                    <a:gd name="T12" fmla="*/ 24 w 76"/>
                    <a:gd name="T13" fmla="*/ 20 h 104"/>
                    <a:gd name="T14" fmla="*/ 19 w 76"/>
                    <a:gd name="T15" fmla="*/ 24 h 104"/>
                    <a:gd name="T16" fmla="*/ 14 w 76"/>
                    <a:gd name="T17" fmla="*/ 20 h 104"/>
                    <a:gd name="T18" fmla="*/ 9 w 76"/>
                    <a:gd name="T19" fmla="*/ 16 h 104"/>
                    <a:gd name="T20" fmla="*/ 12 w 76"/>
                    <a:gd name="T21" fmla="*/ 22 h 104"/>
                    <a:gd name="T22" fmla="*/ 13 w 76"/>
                    <a:gd name="T23" fmla="*/ 24 h 104"/>
                    <a:gd name="T24" fmla="*/ 8 w 76"/>
                    <a:gd name="T25" fmla="*/ 34 h 104"/>
                    <a:gd name="T26" fmla="*/ 5 w 76"/>
                    <a:gd name="T27" fmla="*/ 33 h 104"/>
                    <a:gd name="T28" fmla="*/ 3 w 76"/>
                    <a:gd name="T29" fmla="*/ 29 h 104"/>
                    <a:gd name="T30" fmla="*/ 0 w 76"/>
                    <a:gd name="T31" fmla="*/ 18 h 104"/>
                    <a:gd name="T32" fmla="*/ 1 w 76"/>
                    <a:gd name="T33" fmla="*/ 10 h 104"/>
                    <a:gd name="T34" fmla="*/ 3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1" name="Freeform 17"/>
                <p:cNvSpPr/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1 w 37"/>
                    <a:gd name="T1" fmla="*/ 9 h 61"/>
                    <a:gd name="T2" fmla="*/ 6 w 37"/>
                    <a:gd name="T3" fmla="*/ 0 h 61"/>
                    <a:gd name="T4" fmla="*/ 6 w 37"/>
                    <a:gd name="T5" fmla="*/ 9 h 61"/>
                    <a:gd name="T6" fmla="*/ 16 w 37"/>
                    <a:gd name="T7" fmla="*/ 12 h 61"/>
                    <a:gd name="T8" fmla="*/ 8 w 37"/>
                    <a:gd name="T9" fmla="*/ 14 h 61"/>
                    <a:gd name="T10" fmla="*/ 2 w 37"/>
                    <a:gd name="T11" fmla="*/ 19 h 61"/>
                    <a:gd name="T12" fmla="*/ 0 w 37"/>
                    <a:gd name="T13" fmla="*/ 11 h 61"/>
                    <a:gd name="T14" fmla="*/ 1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2" name="Freeform 18"/>
                <p:cNvSpPr/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3 w 49"/>
                    <a:gd name="T1" fmla="*/ 0 h 29"/>
                    <a:gd name="T2" fmla="*/ 12 w 49"/>
                    <a:gd name="T3" fmla="*/ 0 h 29"/>
                    <a:gd name="T4" fmla="*/ 20 w 49"/>
                    <a:gd name="T5" fmla="*/ 6 h 29"/>
                    <a:gd name="T6" fmla="*/ 14 w 49"/>
                    <a:gd name="T7" fmla="*/ 5 h 29"/>
                    <a:gd name="T8" fmla="*/ 1 w 49"/>
                    <a:gd name="T9" fmla="*/ 6 h 29"/>
                    <a:gd name="T10" fmla="*/ 3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3" name="Freeform 19"/>
                <p:cNvSpPr/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9 w 61"/>
                    <a:gd name="T1" fmla="*/ 13 h 48"/>
                    <a:gd name="T2" fmla="*/ 6 w 61"/>
                    <a:gd name="T3" fmla="*/ 9 h 48"/>
                    <a:gd name="T4" fmla="*/ 1 w 61"/>
                    <a:gd name="T5" fmla="*/ 8 h 48"/>
                    <a:gd name="T6" fmla="*/ 6 w 61"/>
                    <a:gd name="T7" fmla="*/ 3 h 48"/>
                    <a:gd name="T8" fmla="*/ 11 w 61"/>
                    <a:gd name="T9" fmla="*/ 0 h 48"/>
                    <a:gd name="T10" fmla="*/ 21 w 61"/>
                    <a:gd name="T11" fmla="*/ 4 h 48"/>
                    <a:gd name="T12" fmla="*/ 23 w 61"/>
                    <a:gd name="T13" fmla="*/ 7 h 48"/>
                    <a:gd name="T14" fmla="*/ 26 w 61"/>
                    <a:gd name="T15" fmla="*/ 11 h 48"/>
                    <a:gd name="T16" fmla="*/ 17 w 61"/>
                    <a:gd name="T17" fmla="*/ 13 h 48"/>
                    <a:gd name="T18" fmla="*/ 10 w 61"/>
                    <a:gd name="T19" fmla="*/ 16 h 48"/>
                    <a:gd name="T20" fmla="*/ 9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4" name="Freeform 20"/>
                <p:cNvSpPr/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20 w 286"/>
                    <a:gd name="T1" fmla="*/ 9 h 182"/>
                    <a:gd name="T2" fmla="*/ 15 w 286"/>
                    <a:gd name="T3" fmla="*/ 5 h 182"/>
                    <a:gd name="T4" fmla="*/ 11 w 286"/>
                    <a:gd name="T5" fmla="*/ 10 h 182"/>
                    <a:gd name="T6" fmla="*/ 0 w 286"/>
                    <a:gd name="T7" fmla="*/ 8 h 182"/>
                    <a:gd name="T8" fmla="*/ 4 w 286"/>
                    <a:gd name="T9" fmla="*/ 14 h 182"/>
                    <a:gd name="T10" fmla="*/ 7 w 286"/>
                    <a:gd name="T11" fmla="*/ 21 h 182"/>
                    <a:gd name="T12" fmla="*/ 10 w 286"/>
                    <a:gd name="T13" fmla="*/ 16 h 182"/>
                    <a:gd name="T14" fmla="*/ 13 w 286"/>
                    <a:gd name="T15" fmla="*/ 15 h 182"/>
                    <a:gd name="T16" fmla="*/ 20 w 286"/>
                    <a:gd name="T17" fmla="*/ 19 h 182"/>
                    <a:gd name="T18" fmla="*/ 30 w 286"/>
                    <a:gd name="T19" fmla="*/ 21 h 182"/>
                    <a:gd name="T20" fmla="*/ 38 w 286"/>
                    <a:gd name="T21" fmla="*/ 24 h 182"/>
                    <a:gd name="T22" fmla="*/ 45 w 286"/>
                    <a:gd name="T23" fmla="*/ 34 h 182"/>
                    <a:gd name="T24" fmla="*/ 44 w 286"/>
                    <a:gd name="T25" fmla="*/ 41 h 182"/>
                    <a:gd name="T26" fmla="*/ 42 w 286"/>
                    <a:gd name="T27" fmla="*/ 45 h 182"/>
                    <a:gd name="T28" fmla="*/ 52 w 286"/>
                    <a:gd name="T29" fmla="*/ 43 h 182"/>
                    <a:gd name="T30" fmla="*/ 60 w 286"/>
                    <a:gd name="T31" fmla="*/ 47 h 182"/>
                    <a:gd name="T32" fmla="*/ 72 w 286"/>
                    <a:gd name="T33" fmla="*/ 50 h 182"/>
                    <a:gd name="T34" fmla="*/ 74 w 286"/>
                    <a:gd name="T35" fmla="*/ 49 h 182"/>
                    <a:gd name="T36" fmla="*/ 72 w 286"/>
                    <a:gd name="T37" fmla="*/ 45 h 182"/>
                    <a:gd name="T38" fmla="*/ 76 w 286"/>
                    <a:gd name="T39" fmla="*/ 46 h 182"/>
                    <a:gd name="T40" fmla="*/ 79 w 286"/>
                    <a:gd name="T41" fmla="*/ 40 h 182"/>
                    <a:gd name="T42" fmla="*/ 86 w 286"/>
                    <a:gd name="T43" fmla="*/ 41 h 182"/>
                    <a:gd name="T44" fmla="*/ 91 w 286"/>
                    <a:gd name="T45" fmla="*/ 44 h 182"/>
                    <a:gd name="T46" fmla="*/ 104 w 286"/>
                    <a:gd name="T47" fmla="*/ 56 h 182"/>
                    <a:gd name="T48" fmla="*/ 112 w 286"/>
                    <a:gd name="T49" fmla="*/ 60 h 182"/>
                    <a:gd name="T50" fmla="*/ 121 w 286"/>
                    <a:gd name="T51" fmla="*/ 57 h 182"/>
                    <a:gd name="T52" fmla="*/ 114 w 286"/>
                    <a:gd name="T53" fmla="*/ 54 h 182"/>
                    <a:gd name="T54" fmla="*/ 109 w 286"/>
                    <a:gd name="T55" fmla="*/ 46 h 182"/>
                    <a:gd name="T56" fmla="*/ 107 w 286"/>
                    <a:gd name="T57" fmla="*/ 44 h 182"/>
                    <a:gd name="T58" fmla="*/ 106 w 286"/>
                    <a:gd name="T59" fmla="*/ 41 h 182"/>
                    <a:gd name="T60" fmla="*/ 101 w 286"/>
                    <a:gd name="T61" fmla="*/ 39 h 182"/>
                    <a:gd name="T62" fmla="*/ 102 w 286"/>
                    <a:gd name="T63" fmla="*/ 32 h 182"/>
                    <a:gd name="T64" fmla="*/ 94 w 286"/>
                    <a:gd name="T65" fmla="*/ 29 h 182"/>
                    <a:gd name="T66" fmla="*/ 90 w 286"/>
                    <a:gd name="T67" fmla="*/ 23 h 182"/>
                    <a:gd name="T68" fmla="*/ 81 w 286"/>
                    <a:gd name="T69" fmla="*/ 18 h 182"/>
                    <a:gd name="T70" fmla="*/ 72 w 286"/>
                    <a:gd name="T71" fmla="*/ 13 h 182"/>
                    <a:gd name="T72" fmla="*/ 67 w 286"/>
                    <a:gd name="T73" fmla="*/ 11 h 182"/>
                    <a:gd name="T74" fmla="*/ 51 w 286"/>
                    <a:gd name="T75" fmla="*/ 5 h 182"/>
                    <a:gd name="T76" fmla="*/ 44 w 286"/>
                    <a:gd name="T77" fmla="*/ 1 h 182"/>
                    <a:gd name="T78" fmla="*/ 41 w 286"/>
                    <a:gd name="T79" fmla="*/ 0 h 182"/>
                    <a:gd name="T80" fmla="*/ 30 w 286"/>
                    <a:gd name="T81" fmla="*/ 3 h 182"/>
                    <a:gd name="T82" fmla="*/ 24 w 286"/>
                    <a:gd name="T83" fmla="*/ 11 h 182"/>
                    <a:gd name="T84" fmla="*/ 20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5" name="Freeform 21"/>
                <p:cNvSpPr/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0 w 78"/>
                    <a:gd name="T1" fmla="*/ 19 h 78"/>
                    <a:gd name="T2" fmla="*/ 11 w 78"/>
                    <a:gd name="T3" fmla="*/ 20 h 78"/>
                    <a:gd name="T4" fmla="*/ 19 w 78"/>
                    <a:gd name="T5" fmla="*/ 16 h 78"/>
                    <a:gd name="T6" fmla="*/ 24 w 78"/>
                    <a:gd name="T7" fmla="*/ 10 h 78"/>
                    <a:gd name="T8" fmla="*/ 18 w 78"/>
                    <a:gd name="T9" fmla="*/ 5 h 78"/>
                    <a:gd name="T10" fmla="*/ 18 w 78"/>
                    <a:gd name="T11" fmla="*/ 1 h 78"/>
                    <a:gd name="T12" fmla="*/ 30 w 78"/>
                    <a:gd name="T13" fmla="*/ 9 h 78"/>
                    <a:gd name="T14" fmla="*/ 28 w 78"/>
                    <a:gd name="T15" fmla="*/ 18 h 78"/>
                    <a:gd name="T16" fmla="*/ 14 w 78"/>
                    <a:gd name="T17" fmla="*/ 26 h 78"/>
                    <a:gd name="T18" fmla="*/ 4 w 78"/>
                    <a:gd name="T19" fmla="*/ 22 h 78"/>
                    <a:gd name="T20" fmla="*/ 1 w 78"/>
                    <a:gd name="T21" fmla="*/ 21 h 78"/>
                    <a:gd name="T22" fmla="*/ 0 w 78"/>
                    <a:gd name="T23" fmla="*/ 1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6" name="Freeform 22"/>
                <p:cNvSpPr/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1 w 17"/>
                    <a:gd name="T1" fmla="*/ 1 h 18"/>
                    <a:gd name="T2" fmla="*/ 1 w 17"/>
                    <a:gd name="T3" fmla="*/ 5 h 18"/>
                    <a:gd name="T4" fmla="*/ 1 w 17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7" name="Freeform 23"/>
                <p:cNvSpPr/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3 w 26"/>
                    <a:gd name="T1" fmla="*/ 5 h 22"/>
                    <a:gd name="T2" fmla="*/ 6 w 26"/>
                    <a:gd name="T3" fmla="*/ 0 h 22"/>
                    <a:gd name="T4" fmla="*/ 6 w 26"/>
                    <a:gd name="T5" fmla="*/ 8 h 22"/>
                    <a:gd name="T6" fmla="*/ 3 w 26"/>
                    <a:gd name="T7" fmla="*/ 5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8" name="Freeform 24"/>
                <p:cNvSpPr/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7 w 20"/>
                    <a:gd name="T3" fmla="*/ 1 h 15"/>
                    <a:gd name="T4" fmla="*/ 4 w 20"/>
                    <a:gd name="T5" fmla="*/ 4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9" name="Freeform 25"/>
                <p:cNvSpPr/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6 w 20"/>
                    <a:gd name="T3" fmla="*/ 1 h 15"/>
                    <a:gd name="T4" fmla="*/ 6 w 20"/>
                    <a:gd name="T5" fmla="*/ 5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0" name="Freeform 26"/>
                <p:cNvSpPr/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17 h 80"/>
                    <a:gd name="T2" fmla="*/ 6 w 80"/>
                    <a:gd name="T3" fmla="*/ 8 h 80"/>
                    <a:gd name="T4" fmla="*/ 11 w 80"/>
                    <a:gd name="T5" fmla="*/ 7 h 80"/>
                    <a:gd name="T6" fmla="*/ 20 w 80"/>
                    <a:gd name="T7" fmla="*/ 6 h 80"/>
                    <a:gd name="T8" fmla="*/ 25 w 80"/>
                    <a:gd name="T9" fmla="*/ 0 h 80"/>
                    <a:gd name="T10" fmla="*/ 34 w 80"/>
                    <a:gd name="T11" fmla="*/ 14 h 80"/>
                    <a:gd name="T12" fmla="*/ 30 w 80"/>
                    <a:gd name="T13" fmla="*/ 19 h 80"/>
                    <a:gd name="T14" fmla="*/ 23 w 80"/>
                    <a:gd name="T15" fmla="*/ 21 h 80"/>
                    <a:gd name="T16" fmla="*/ 20 w 80"/>
                    <a:gd name="T17" fmla="*/ 27 h 80"/>
                    <a:gd name="T18" fmla="*/ 14 w 80"/>
                    <a:gd name="T19" fmla="*/ 23 h 80"/>
                    <a:gd name="T20" fmla="*/ 16 w 80"/>
                    <a:gd name="T21" fmla="*/ 18 h 80"/>
                    <a:gd name="T22" fmla="*/ 13 w 80"/>
                    <a:gd name="T23" fmla="*/ 9 h 80"/>
                    <a:gd name="T24" fmla="*/ 9 w 80"/>
                    <a:gd name="T25" fmla="*/ 16 h 80"/>
                    <a:gd name="T26" fmla="*/ 3 w 80"/>
                    <a:gd name="T27" fmla="*/ 19 h 80"/>
                    <a:gd name="T28" fmla="*/ 0 w 80"/>
                    <a:gd name="T29" fmla="*/ 1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1" name="Freeform 27"/>
                <p:cNvSpPr/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6 w 94"/>
                    <a:gd name="T1" fmla="*/ 32 h 174"/>
                    <a:gd name="T2" fmla="*/ 11 w 94"/>
                    <a:gd name="T3" fmla="*/ 43 h 174"/>
                    <a:gd name="T4" fmla="*/ 14 w 94"/>
                    <a:gd name="T5" fmla="*/ 36 h 174"/>
                    <a:gd name="T6" fmla="*/ 22 w 94"/>
                    <a:gd name="T7" fmla="*/ 33 h 174"/>
                    <a:gd name="T8" fmla="*/ 20 w 94"/>
                    <a:gd name="T9" fmla="*/ 41 h 174"/>
                    <a:gd name="T10" fmla="*/ 28 w 94"/>
                    <a:gd name="T11" fmla="*/ 42 h 174"/>
                    <a:gd name="T12" fmla="*/ 32 w 94"/>
                    <a:gd name="T13" fmla="*/ 47 h 174"/>
                    <a:gd name="T14" fmla="*/ 25 w 94"/>
                    <a:gd name="T15" fmla="*/ 49 h 174"/>
                    <a:gd name="T16" fmla="*/ 31 w 94"/>
                    <a:gd name="T17" fmla="*/ 58 h 174"/>
                    <a:gd name="T18" fmla="*/ 36 w 94"/>
                    <a:gd name="T19" fmla="*/ 51 h 174"/>
                    <a:gd name="T20" fmla="*/ 35 w 94"/>
                    <a:gd name="T21" fmla="*/ 37 h 174"/>
                    <a:gd name="T22" fmla="*/ 26 w 94"/>
                    <a:gd name="T23" fmla="*/ 35 h 174"/>
                    <a:gd name="T24" fmla="*/ 21 w 94"/>
                    <a:gd name="T25" fmla="*/ 27 h 174"/>
                    <a:gd name="T26" fmla="*/ 14 w 94"/>
                    <a:gd name="T27" fmla="*/ 27 h 174"/>
                    <a:gd name="T28" fmla="*/ 13 w 94"/>
                    <a:gd name="T29" fmla="*/ 23 h 174"/>
                    <a:gd name="T30" fmla="*/ 18 w 94"/>
                    <a:gd name="T31" fmla="*/ 14 h 174"/>
                    <a:gd name="T32" fmla="*/ 13 w 94"/>
                    <a:gd name="T33" fmla="*/ 0 h 174"/>
                    <a:gd name="T34" fmla="*/ 8 w 94"/>
                    <a:gd name="T35" fmla="*/ 7 h 174"/>
                    <a:gd name="T36" fmla="*/ 2 w 94"/>
                    <a:gd name="T37" fmla="*/ 15 h 174"/>
                    <a:gd name="T38" fmla="*/ 6 w 94"/>
                    <a:gd name="T39" fmla="*/ 25 h 174"/>
                    <a:gd name="T40" fmla="*/ 6 w 94"/>
                    <a:gd name="T41" fmla="*/ 3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2" name="Freeform 28"/>
                <p:cNvSpPr/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3 w 32"/>
                    <a:gd name="T1" fmla="*/ 8 h 50"/>
                    <a:gd name="T2" fmla="*/ 5 w 32"/>
                    <a:gd name="T3" fmla="*/ 0 h 50"/>
                    <a:gd name="T4" fmla="*/ 9 w 32"/>
                    <a:gd name="T5" fmla="*/ 5 h 50"/>
                    <a:gd name="T6" fmla="*/ 10 w 32"/>
                    <a:gd name="T7" fmla="*/ 8 h 50"/>
                    <a:gd name="T8" fmla="*/ 12 w 32"/>
                    <a:gd name="T9" fmla="*/ 9 h 50"/>
                    <a:gd name="T10" fmla="*/ 14 w 32"/>
                    <a:gd name="T11" fmla="*/ 13 h 50"/>
                    <a:gd name="T12" fmla="*/ 8 w 32"/>
                    <a:gd name="T13" fmla="*/ 17 h 50"/>
                    <a:gd name="T14" fmla="*/ 3 w 32"/>
                    <a:gd name="T15" fmla="*/ 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3" name="Freeform 29"/>
                <p:cNvSpPr/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15 h 50"/>
                    <a:gd name="T2" fmla="*/ 10 w 43"/>
                    <a:gd name="T3" fmla="*/ 7 h 50"/>
                    <a:gd name="T4" fmla="*/ 16 w 43"/>
                    <a:gd name="T5" fmla="*/ 0 h 50"/>
                    <a:gd name="T6" fmla="*/ 11 w 43"/>
                    <a:gd name="T7" fmla="*/ 10 h 50"/>
                    <a:gd name="T8" fmla="*/ 1 w 43"/>
                    <a:gd name="T9" fmla="*/ 17 h 50"/>
                    <a:gd name="T10" fmla="*/ 0 w 43"/>
                    <a:gd name="T11" fmla="*/ 1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4" name="Freeform 30"/>
                <p:cNvSpPr/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13 w 471"/>
                    <a:gd name="T1" fmla="*/ 178 h 281"/>
                    <a:gd name="T2" fmla="*/ 15 w 471"/>
                    <a:gd name="T3" fmla="*/ 159 h 281"/>
                    <a:gd name="T4" fmla="*/ 14 w 471"/>
                    <a:gd name="T5" fmla="*/ 156 h 281"/>
                    <a:gd name="T6" fmla="*/ 10 w 471"/>
                    <a:gd name="T7" fmla="*/ 139 h 281"/>
                    <a:gd name="T8" fmla="*/ 3 w 471"/>
                    <a:gd name="T9" fmla="*/ 137 h 281"/>
                    <a:gd name="T10" fmla="*/ 0 w 471"/>
                    <a:gd name="T11" fmla="*/ 122 h 281"/>
                    <a:gd name="T12" fmla="*/ 8 w 471"/>
                    <a:gd name="T13" fmla="*/ 115 h 281"/>
                    <a:gd name="T14" fmla="*/ 4 w 471"/>
                    <a:gd name="T15" fmla="*/ 105 h 281"/>
                    <a:gd name="T16" fmla="*/ 1 w 471"/>
                    <a:gd name="T17" fmla="*/ 102 h 281"/>
                    <a:gd name="T18" fmla="*/ 18 w 471"/>
                    <a:gd name="T19" fmla="*/ 76 h 281"/>
                    <a:gd name="T20" fmla="*/ 28 w 471"/>
                    <a:gd name="T21" fmla="*/ 61 h 281"/>
                    <a:gd name="T22" fmla="*/ 27 w 471"/>
                    <a:gd name="T23" fmla="*/ 45 h 281"/>
                    <a:gd name="T24" fmla="*/ 15 w 471"/>
                    <a:gd name="T25" fmla="*/ 27 h 281"/>
                    <a:gd name="T26" fmla="*/ 13 w 471"/>
                    <a:gd name="T27" fmla="*/ 20 h 281"/>
                    <a:gd name="T28" fmla="*/ 17 w 471"/>
                    <a:gd name="T29" fmla="*/ 23 h 281"/>
                    <a:gd name="T30" fmla="*/ 30 w 471"/>
                    <a:gd name="T31" fmla="*/ 22 h 281"/>
                    <a:gd name="T32" fmla="*/ 41 w 471"/>
                    <a:gd name="T33" fmla="*/ 7 h 281"/>
                    <a:gd name="T34" fmla="*/ 52 w 471"/>
                    <a:gd name="T35" fmla="*/ 0 h 281"/>
                    <a:gd name="T36" fmla="*/ 56 w 471"/>
                    <a:gd name="T37" fmla="*/ 1 h 281"/>
                    <a:gd name="T38" fmla="*/ 58 w 471"/>
                    <a:gd name="T39" fmla="*/ 6 h 281"/>
                    <a:gd name="T40" fmla="*/ 62 w 471"/>
                    <a:gd name="T41" fmla="*/ 3 h 281"/>
                    <a:gd name="T42" fmla="*/ 70 w 471"/>
                    <a:gd name="T43" fmla="*/ 5 h 281"/>
                    <a:gd name="T44" fmla="*/ 74 w 471"/>
                    <a:gd name="T45" fmla="*/ 6 h 281"/>
                    <a:gd name="T46" fmla="*/ 90 w 471"/>
                    <a:gd name="T47" fmla="*/ 9 h 281"/>
                    <a:gd name="T48" fmla="*/ 98 w 471"/>
                    <a:gd name="T49" fmla="*/ 15 h 281"/>
                    <a:gd name="T50" fmla="*/ 106 w 471"/>
                    <a:gd name="T51" fmla="*/ 11 h 281"/>
                    <a:gd name="T52" fmla="*/ 110 w 471"/>
                    <a:gd name="T53" fmla="*/ 9 h 281"/>
                    <a:gd name="T54" fmla="*/ 124 w 471"/>
                    <a:gd name="T55" fmla="*/ 9 h 281"/>
                    <a:gd name="T56" fmla="*/ 134 w 471"/>
                    <a:gd name="T57" fmla="*/ 20 h 281"/>
                    <a:gd name="T58" fmla="*/ 147 w 471"/>
                    <a:gd name="T59" fmla="*/ 38 h 281"/>
                    <a:gd name="T60" fmla="*/ 156 w 471"/>
                    <a:gd name="T61" fmla="*/ 45 h 281"/>
                    <a:gd name="T62" fmla="*/ 163 w 471"/>
                    <a:gd name="T63" fmla="*/ 43 h 281"/>
                    <a:gd name="T64" fmla="*/ 171 w 471"/>
                    <a:gd name="T65" fmla="*/ 41 h 281"/>
                    <a:gd name="T66" fmla="*/ 184 w 471"/>
                    <a:gd name="T67" fmla="*/ 45 h 281"/>
                    <a:gd name="T68" fmla="*/ 190 w 471"/>
                    <a:gd name="T69" fmla="*/ 52 h 281"/>
                    <a:gd name="T70" fmla="*/ 196 w 471"/>
                    <a:gd name="T71" fmla="*/ 57 h 281"/>
                    <a:gd name="T72" fmla="*/ 202 w 471"/>
                    <a:gd name="T73" fmla="*/ 71 h 281"/>
                    <a:gd name="T74" fmla="*/ 204 w 471"/>
                    <a:gd name="T75" fmla="*/ 76 h 281"/>
                    <a:gd name="T76" fmla="*/ 206 w 471"/>
                    <a:gd name="T77" fmla="*/ 80 h 281"/>
                    <a:gd name="T78" fmla="*/ 197 w 471"/>
                    <a:gd name="T79" fmla="*/ 90 h 281"/>
                    <a:gd name="T80" fmla="*/ 204 w 471"/>
                    <a:gd name="T81" fmla="*/ 90 h 281"/>
                    <a:gd name="T82" fmla="*/ 217 w 471"/>
                    <a:gd name="T83" fmla="*/ 99 h 281"/>
                    <a:gd name="T84" fmla="*/ 231 w 471"/>
                    <a:gd name="T85" fmla="*/ 100 h 281"/>
                    <a:gd name="T86" fmla="*/ 241 w 471"/>
                    <a:gd name="T87" fmla="*/ 107 h 281"/>
                    <a:gd name="T88" fmla="*/ 243 w 471"/>
                    <a:gd name="T89" fmla="*/ 110 h 281"/>
                    <a:gd name="T90" fmla="*/ 243 w 471"/>
                    <a:gd name="T91" fmla="*/ 112 h 281"/>
                    <a:gd name="T92" fmla="*/ 250 w 471"/>
                    <a:gd name="T93" fmla="*/ 110 h 281"/>
                    <a:gd name="T94" fmla="*/ 254 w 471"/>
                    <a:gd name="T95" fmla="*/ 109 h 281"/>
                    <a:gd name="T96" fmla="*/ 279 w 471"/>
                    <a:gd name="T97" fmla="*/ 118 h 281"/>
                    <a:gd name="T98" fmla="*/ 284 w 471"/>
                    <a:gd name="T99" fmla="*/ 127 h 281"/>
                    <a:gd name="T100" fmla="*/ 295 w 471"/>
                    <a:gd name="T101" fmla="*/ 128 h 281"/>
                    <a:gd name="T102" fmla="*/ 299 w 471"/>
                    <a:gd name="T103" fmla="*/ 137 h 281"/>
                    <a:gd name="T104" fmla="*/ 286 w 471"/>
                    <a:gd name="T105" fmla="*/ 164 h 281"/>
                    <a:gd name="T106" fmla="*/ 276 w 471"/>
                    <a:gd name="T107" fmla="*/ 179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5" name="Freeform 31"/>
                <p:cNvSpPr/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173 w 984"/>
                    <a:gd name="T1" fmla="*/ 2 h 844"/>
                    <a:gd name="T2" fmla="*/ 214 w 984"/>
                    <a:gd name="T3" fmla="*/ 11 h 844"/>
                    <a:gd name="T4" fmla="*/ 235 w 984"/>
                    <a:gd name="T5" fmla="*/ 13 h 844"/>
                    <a:gd name="T6" fmla="*/ 247 w 984"/>
                    <a:gd name="T7" fmla="*/ 44 h 844"/>
                    <a:gd name="T8" fmla="*/ 250 w 984"/>
                    <a:gd name="T9" fmla="*/ 30 h 844"/>
                    <a:gd name="T10" fmla="*/ 259 w 984"/>
                    <a:gd name="T11" fmla="*/ 23 h 844"/>
                    <a:gd name="T12" fmla="*/ 274 w 984"/>
                    <a:gd name="T13" fmla="*/ 42 h 844"/>
                    <a:gd name="T14" fmla="*/ 291 w 984"/>
                    <a:gd name="T15" fmla="*/ 33 h 844"/>
                    <a:gd name="T16" fmla="*/ 301 w 984"/>
                    <a:gd name="T17" fmla="*/ 29 h 844"/>
                    <a:gd name="T18" fmla="*/ 325 w 984"/>
                    <a:gd name="T19" fmla="*/ 1 h 844"/>
                    <a:gd name="T20" fmla="*/ 341 w 984"/>
                    <a:gd name="T21" fmla="*/ 23 h 844"/>
                    <a:gd name="T22" fmla="*/ 341 w 984"/>
                    <a:gd name="T23" fmla="*/ 44 h 844"/>
                    <a:gd name="T24" fmla="*/ 337 w 984"/>
                    <a:gd name="T25" fmla="*/ 53 h 844"/>
                    <a:gd name="T26" fmla="*/ 327 w 984"/>
                    <a:gd name="T27" fmla="*/ 54 h 844"/>
                    <a:gd name="T28" fmla="*/ 325 w 984"/>
                    <a:gd name="T29" fmla="*/ 62 h 844"/>
                    <a:gd name="T30" fmla="*/ 342 w 984"/>
                    <a:gd name="T31" fmla="*/ 76 h 844"/>
                    <a:gd name="T32" fmla="*/ 335 w 984"/>
                    <a:gd name="T33" fmla="*/ 108 h 844"/>
                    <a:gd name="T34" fmla="*/ 354 w 984"/>
                    <a:gd name="T35" fmla="*/ 139 h 844"/>
                    <a:gd name="T36" fmla="*/ 365 w 984"/>
                    <a:gd name="T37" fmla="*/ 151 h 844"/>
                    <a:gd name="T38" fmla="*/ 354 w 984"/>
                    <a:gd name="T39" fmla="*/ 151 h 844"/>
                    <a:gd name="T40" fmla="*/ 318 w 984"/>
                    <a:gd name="T41" fmla="*/ 127 h 844"/>
                    <a:gd name="T42" fmla="*/ 289 w 984"/>
                    <a:gd name="T43" fmla="*/ 135 h 844"/>
                    <a:gd name="T44" fmla="*/ 252 w 984"/>
                    <a:gd name="T45" fmla="*/ 148 h 844"/>
                    <a:gd name="T46" fmla="*/ 274 w 984"/>
                    <a:gd name="T47" fmla="*/ 194 h 844"/>
                    <a:gd name="T48" fmla="*/ 303 w 984"/>
                    <a:gd name="T49" fmla="*/ 205 h 844"/>
                    <a:gd name="T50" fmla="*/ 315 w 984"/>
                    <a:gd name="T51" fmla="*/ 184 h 844"/>
                    <a:gd name="T52" fmla="*/ 330 w 984"/>
                    <a:gd name="T53" fmla="*/ 191 h 844"/>
                    <a:gd name="T54" fmla="*/ 327 w 984"/>
                    <a:gd name="T55" fmla="*/ 211 h 844"/>
                    <a:gd name="T56" fmla="*/ 342 w 984"/>
                    <a:gd name="T57" fmla="*/ 225 h 844"/>
                    <a:gd name="T58" fmla="*/ 358 w 984"/>
                    <a:gd name="T59" fmla="*/ 221 h 844"/>
                    <a:gd name="T60" fmla="*/ 394 w 984"/>
                    <a:gd name="T61" fmla="*/ 270 h 844"/>
                    <a:gd name="T62" fmla="*/ 402 w 984"/>
                    <a:gd name="T63" fmla="*/ 277 h 844"/>
                    <a:gd name="T64" fmla="*/ 373 w 984"/>
                    <a:gd name="T65" fmla="*/ 272 h 844"/>
                    <a:gd name="T66" fmla="*/ 354 w 984"/>
                    <a:gd name="T67" fmla="*/ 254 h 844"/>
                    <a:gd name="T68" fmla="*/ 332 w 984"/>
                    <a:gd name="T69" fmla="*/ 238 h 844"/>
                    <a:gd name="T70" fmla="*/ 300 w 984"/>
                    <a:gd name="T71" fmla="*/ 222 h 844"/>
                    <a:gd name="T72" fmla="*/ 262 w 984"/>
                    <a:gd name="T73" fmla="*/ 217 h 844"/>
                    <a:gd name="T74" fmla="*/ 216 w 984"/>
                    <a:gd name="T75" fmla="*/ 199 h 844"/>
                    <a:gd name="T76" fmla="*/ 197 w 984"/>
                    <a:gd name="T77" fmla="*/ 170 h 844"/>
                    <a:gd name="T78" fmla="*/ 184 w 984"/>
                    <a:gd name="T79" fmla="*/ 155 h 844"/>
                    <a:gd name="T80" fmla="*/ 163 w 984"/>
                    <a:gd name="T81" fmla="*/ 144 h 844"/>
                    <a:gd name="T82" fmla="*/ 146 w 984"/>
                    <a:gd name="T83" fmla="*/ 124 h 844"/>
                    <a:gd name="T84" fmla="*/ 151 w 984"/>
                    <a:gd name="T85" fmla="*/ 139 h 844"/>
                    <a:gd name="T86" fmla="*/ 178 w 984"/>
                    <a:gd name="T87" fmla="*/ 166 h 844"/>
                    <a:gd name="T88" fmla="*/ 180 w 984"/>
                    <a:gd name="T89" fmla="*/ 176 h 844"/>
                    <a:gd name="T90" fmla="*/ 168 w 984"/>
                    <a:gd name="T91" fmla="*/ 167 h 844"/>
                    <a:gd name="T92" fmla="*/ 151 w 984"/>
                    <a:gd name="T93" fmla="*/ 156 h 844"/>
                    <a:gd name="T94" fmla="*/ 134 w 984"/>
                    <a:gd name="T95" fmla="*/ 135 h 844"/>
                    <a:gd name="T96" fmla="*/ 114 w 984"/>
                    <a:gd name="T97" fmla="*/ 116 h 844"/>
                    <a:gd name="T98" fmla="*/ 90 w 984"/>
                    <a:gd name="T99" fmla="*/ 105 h 844"/>
                    <a:gd name="T100" fmla="*/ 66 w 984"/>
                    <a:gd name="T101" fmla="*/ 80 h 844"/>
                    <a:gd name="T102" fmla="*/ 28 w 984"/>
                    <a:gd name="T103" fmla="*/ 22 h 844"/>
                    <a:gd name="T104" fmla="*/ 15 w 984"/>
                    <a:gd name="T105" fmla="*/ 13 h 844"/>
                    <a:gd name="T106" fmla="*/ 20 w 984"/>
                    <a:gd name="T107" fmla="*/ 7 h 844"/>
                    <a:gd name="T108" fmla="*/ 44 w 984"/>
                    <a:gd name="T109" fmla="*/ 23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6" name="Freeform 32"/>
                <p:cNvSpPr/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3 w 36"/>
                    <a:gd name="T1" fmla="*/ 9 h 48"/>
                    <a:gd name="T2" fmla="*/ 4 w 36"/>
                    <a:gd name="T3" fmla="*/ 16 h 48"/>
                    <a:gd name="T4" fmla="*/ 3 w 36"/>
                    <a:gd name="T5" fmla="*/ 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7" name="Freeform 33"/>
                <p:cNvSpPr/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2 h 37"/>
                    <a:gd name="T2" fmla="*/ 5 w 36"/>
                    <a:gd name="T3" fmla="*/ 0 h 37"/>
                    <a:gd name="T4" fmla="*/ 16 w 36"/>
                    <a:gd name="T5" fmla="*/ 6 h 37"/>
                    <a:gd name="T6" fmla="*/ 4 w 36"/>
                    <a:gd name="T7" fmla="*/ 6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8" name="Freeform 34"/>
                <p:cNvSpPr/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17 h 96"/>
                    <a:gd name="T2" fmla="*/ 12 w 170"/>
                    <a:gd name="T3" fmla="*/ 9 h 96"/>
                    <a:gd name="T4" fmla="*/ 24 w 170"/>
                    <a:gd name="T5" fmla="*/ 7 h 96"/>
                    <a:gd name="T6" fmla="*/ 34 w 170"/>
                    <a:gd name="T7" fmla="*/ 3 h 96"/>
                    <a:gd name="T8" fmla="*/ 27 w 170"/>
                    <a:gd name="T9" fmla="*/ 9 h 96"/>
                    <a:gd name="T10" fmla="*/ 53 w 170"/>
                    <a:gd name="T11" fmla="*/ 17 h 96"/>
                    <a:gd name="T12" fmla="*/ 69 w 170"/>
                    <a:gd name="T13" fmla="*/ 22 h 96"/>
                    <a:gd name="T14" fmla="*/ 50 w 170"/>
                    <a:gd name="T15" fmla="*/ 26 h 96"/>
                    <a:gd name="T16" fmla="*/ 38 w 170"/>
                    <a:gd name="T17" fmla="*/ 20 h 96"/>
                    <a:gd name="T18" fmla="*/ 33 w 170"/>
                    <a:gd name="T19" fmla="*/ 18 h 96"/>
                    <a:gd name="T20" fmla="*/ 10 w 170"/>
                    <a:gd name="T21" fmla="*/ 14 h 96"/>
                    <a:gd name="T22" fmla="*/ 0 w 170"/>
                    <a:gd name="T23" fmla="*/ 17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29" name="Freeform 35"/>
                <p:cNvSpPr/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22 w 138"/>
                    <a:gd name="T3" fmla="*/ 1 h 44"/>
                    <a:gd name="T4" fmla="*/ 38 w 138"/>
                    <a:gd name="T5" fmla="*/ 8 h 44"/>
                    <a:gd name="T6" fmla="*/ 48 w 138"/>
                    <a:gd name="T7" fmla="*/ 7 h 44"/>
                    <a:gd name="T8" fmla="*/ 46 w 138"/>
                    <a:gd name="T9" fmla="*/ 15 h 44"/>
                    <a:gd name="T10" fmla="*/ 27 w 138"/>
                    <a:gd name="T11" fmla="*/ 14 h 44"/>
                    <a:gd name="T12" fmla="*/ 0 w 138"/>
                    <a:gd name="T13" fmla="*/ 12 h 44"/>
                    <a:gd name="T14" fmla="*/ 12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0" name="Freeform 36"/>
                <p:cNvSpPr/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7 w 57"/>
                    <a:gd name="T1" fmla="*/ 8 h 42"/>
                    <a:gd name="T2" fmla="*/ 16 w 57"/>
                    <a:gd name="T3" fmla="*/ 4 h 42"/>
                    <a:gd name="T4" fmla="*/ 7 w 57"/>
                    <a:gd name="T5" fmla="*/ 8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1" name="Freeform 37"/>
                <p:cNvSpPr/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8 w 39"/>
                    <a:gd name="T1" fmla="*/ 11 h 52"/>
                    <a:gd name="T2" fmla="*/ 8 w 39"/>
                    <a:gd name="T3" fmla="*/ 0 h 52"/>
                    <a:gd name="T4" fmla="*/ 8 w 39"/>
                    <a:gd name="T5" fmla="*/ 11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2" name="Freeform 38"/>
                <p:cNvSpPr/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2 w 44"/>
                    <a:gd name="T1" fmla="*/ 3 h 80"/>
                    <a:gd name="T2" fmla="*/ 9 w 44"/>
                    <a:gd name="T3" fmla="*/ 11 h 80"/>
                    <a:gd name="T4" fmla="*/ 10 w 44"/>
                    <a:gd name="T5" fmla="*/ 17 h 80"/>
                    <a:gd name="T6" fmla="*/ 16 w 44"/>
                    <a:gd name="T7" fmla="*/ 18 h 80"/>
                    <a:gd name="T8" fmla="*/ 10 w 44"/>
                    <a:gd name="T9" fmla="*/ 25 h 80"/>
                    <a:gd name="T10" fmla="*/ 0 w 44"/>
                    <a:gd name="T11" fmla="*/ 7 h 80"/>
                    <a:gd name="T12" fmla="*/ 2 w 44"/>
                    <a:gd name="T13" fmla="*/ 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3" name="Freeform 39"/>
                <p:cNvSpPr/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140 w 323"/>
                    <a:gd name="T1" fmla="*/ 1 h 64"/>
                    <a:gd name="T2" fmla="*/ 147 w 323"/>
                    <a:gd name="T3" fmla="*/ 5 h 64"/>
                    <a:gd name="T4" fmla="*/ 149 w 323"/>
                    <a:gd name="T5" fmla="*/ 0 h 64"/>
                    <a:gd name="T6" fmla="*/ 168 w 323"/>
                    <a:gd name="T7" fmla="*/ 0 h 64"/>
                    <a:gd name="T8" fmla="*/ 182 w 323"/>
                    <a:gd name="T9" fmla="*/ 11 h 64"/>
                    <a:gd name="T10" fmla="*/ 202 w 323"/>
                    <a:gd name="T11" fmla="*/ 6 h 64"/>
                    <a:gd name="T12" fmla="*/ 199 w 323"/>
                    <a:gd name="T13" fmla="*/ 19 h 64"/>
                    <a:gd name="T14" fmla="*/ 189 w 323"/>
                    <a:gd name="T15" fmla="*/ 29 h 64"/>
                    <a:gd name="T16" fmla="*/ 187 w 323"/>
                    <a:gd name="T17" fmla="*/ 19 h 64"/>
                    <a:gd name="T18" fmla="*/ 182 w 323"/>
                    <a:gd name="T19" fmla="*/ 20 h 64"/>
                    <a:gd name="T20" fmla="*/ 177 w 323"/>
                    <a:gd name="T21" fmla="*/ 19 h 64"/>
                    <a:gd name="T22" fmla="*/ 167 w 323"/>
                    <a:gd name="T23" fmla="*/ 13 h 64"/>
                    <a:gd name="T24" fmla="*/ 145 w 323"/>
                    <a:gd name="T25" fmla="*/ 24 h 64"/>
                    <a:gd name="T26" fmla="*/ 128 w 323"/>
                    <a:gd name="T27" fmla="*/ 28 h 64"/>
                    <a:gd name="T28" fmla="*/ 135 w 323"/>
                    <a:gd name="T29" fmla="*/ 37 h 64"/>
                    <a:gd name="T30" fmla="*/ 119 w 323"/>
                    <a:gd name="T31" fmla="*/ 40 h 64"/>
                    <a:gd name="T32" fmla="*/ 107 w 323"/>
                    <a:gd name="T33" fmla="*/ 39 h 64"/>
                    <a:gd name="T34" fmla="*/ 112 w 323"/>
                    <a:gd name="T35" fmla="*/ 37 h 64"/>
                    <a:gd name="T36" fmla="*/ 109 w 323"/>
                    <a:gd name="T37" fmla="*/ 26 h 64"/>
                    <a:gd name="T38" fmla="*/ 107 w 323"/>
                    <a:gd name="T39" fmla="*/ 20 h 64"/>
                    <a:gd name="T40" fmla="*/ 100 w 323"/>
                    <a:gd name="T41" fmla="*/ 15 h 64"/>
                    <a:gd name="T42" fmla="*/ 90 w 323"/>
                    <a:gd name="T43" fmla="*/ 17 h 64"/>
                    <a:gd name="T44" fmla="*/ 85 w 323"/>
                    <a:gd name="T45" fmla="*/ 17 h 64"/>
                    <a:gd name="T46" fmla="*/ 78 w 323"/>
                    <a:gd name="T47" fmla="*/ 16 h 64"/>
                    <a:gd name="T48" fmla="*/ 53 w 323"/>
                    <a:gd name="T49" fmla="*/ 1 h 64"/>
                    <a:gd name="T50" fmla="*/ 37 w 323"/>
                    <a:gd name="T51" fmla="*/ 9 h 64"/>
                    <a:gd name="T52" fmla="*/ 1 w 323"/>
                    <a:gd name="T53" fmla="*/ 0 h 64"/>
                    <a:gd name="T54" fmla="*/ 14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4" name="Freeform 40"/>
                <p:cNvSpPr/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67 w 300"/>
                    <a:gd name="T1" fmla="*/ 20 h 31"/>
                    <a:gd name="T2" fmla="*/ 19 w 300"/>
                    <a:gd name="T3" fmla="*/ 1 h 31"/>
                    <a:gd name="T4" fmla="*/ 181 w 300"/>
                    <a:gd name="T5" fmla="*/ 0 h 31"/>
                    <a:gd name="T6" fmla="*/ 187 w 300"/>
                    <a:gd name="T7" fmla="*/ 9 h 31"/>
                    <a:gd name="T8" fmla="*/ 167 w 300"/>
                    <a:gd name="T9" fmla="*/ 10 h 31"/>
                    <a:gd name="T10" fmla="*/ 67 w 300"/>
                    <a:gd name="T11" fmla="*/ 2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5" name="Freeform 41"/>
                <p:cNvSpPr/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9 h 29"/>
                    <a:gd name="T2" fmla="*/ 5 w 41"/>
                    <a:gd name="T3" fmla="*/ 10 h 29"/>
                    <a:gd name="T4" fmla="*/ 0 w 41"/>
                    <a:gd name="T5" fmla="*/ 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6" name="Freeform 42"/>
                <p:cNvSpPr/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7" name="Freeform 43"/>
                <p:cNvSpPr/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2 w 47"/>
                    <a:gd name="T1" fmla="*/ 52 h 165"/>
                    <a:gd name="T2" fmla="*/ 6 w 47"/>
                    <a:gd name="T3" fmla="*/ 36 h 165"/>
                    <a:gd name="T4" fmla="*/ 7 w 47"/>
                    <a:gd name="T5" fmla="*/ 23 h 165"/>
                    <a:gd name="T6" fmla="*/ 5 w 47"/>
                    <a:gd name="T7" fmla="*/ 13 h 165"/>
                    <a:gd name="T8" fmla="*/ 7 w 47"/>
                    <a:gd name="T9" fmla="*/ 4 h 165"/>
                    <a:gd name="T10" fmla="*/ 9 w 47"/>
                    <a:gd name="T11" fmla="*/ 0 h 165"/>
                    <a:gd name="T12" fmla="*/ 13 w 47"/>
                    <a:gd name="T13" fmla="*/ 10 h 165"/>
                    <a:gd name="T14" fmla="*/ 20 w 47"/>
                    <a:gd name="T15" fmla="*/ 33 h 165"/>
                    <a:gd name="T16" fmla="*/ 13 w 47"/>
                    <a:gd name="T17" fmla="*/ 36 h 165"/>
                    <a:gd name="T18" fmla="*/ 10 w 47"/>
                    <a:gd name="T19" fmla="*/ 42 h 165"/>
                    <a:gd name="T20" fmla="*/ 9 w 47"/>
                    <a:gd name="T21" fmla="*/ 44 h 165"/>
                    <a:gd name="T22" fmla="*/ 11 w 47"/>
                    <a:gd name="T23" fmla="*/ 45 h 165"/>
                    <a:gd name="T24" fmla="*/ 13 w 47"/>
                    <a:gd name="T25" fmla="*/ 49 h 165"/>
                    <a:gd name="T26" fmla="*/ 6 w 47"/>
                    <a:gd name="T27" fmla="*/ 49 h 165"/>
                    <a:gd name="T28" fmla="*/ 3 w 47"/>
                    <a:gd name="T29" fmla="*/ 53 h 165"/>
                    <a:gd name="T30" fmla="*/ 1 w 47"/>
                    <a:gd name="T31" fmla="*/ 51 h 165"/>
                    <a:gd name="T32" fmla="*/ 2 w 47"/>
                    <a:gd name="T33" fmla="*/ 5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8" name="Freeform 44"/>
                <p:cNvSpPr/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11 w 138"/>
                    <a:gd name="T1" fmla="*/ 20 h 103"/>
                    <a:gd name="T2" fmla="*/ 13 w 138"/>
                    <a:gd name="T3" fmla="*/ 14 h 103"/>
                    <a:gd name="T4" fmla="*/ 21 w 138"/>
                    <a:gd name="T5" fmla="*/ 11 h 103"/>
                    <a:gd name="T6" fmla="*/ 23 w 138"/>
                    <a:gd name="T7" fmla="*/ 15 h 103"/>
                    <a:gd name="T8" fmla="*/ 28 w 138"/>
                    <a:gd name="T9" fmla="*/ 16 h 103"/>
                    <a:gd name="T10" fmla="*/ 34 w 138"/>
                    <a:gd name="T11" fmla="*/ 18 h 103"/>
                    <a:gd name="T12" fmla="*/ 50 w 138"/>
                    <a:gd name="T13" fmla="*/ 11 h 103"/>
                    <a:gd name="T14" fmla="*/ 56 w 138"/>
                    <a:gd name="T15" fmla="*/ 6 h 103"/>
                    <a:gd name="T16" fmla="*/ 59 w 138"/>
                    <a:gd name="T17" fmla="*/ 4 h 103"/>
                    <a:gd name="T18" fmla="*/ 45 w 138"/>
                    <a:gd name="T19" fmla="*/ 16 h 103"/>
                    <a:gd name="T20" fmla="*/ 36 w 138"/>
                    <a:gd name="T21" fmla="*/ 22 h 103"/>
                    <a:gd name="T22" fmla="*/ 28 w 138"/>
                    <a:gd name="T23" fmla="*/ 27 h 103"/>
                    <a:gd name="T24" fmla="*/ 21 w 138"/>
                    <a:gd name="T25" fmla="*/ 34 h 103"/>
                    <a:gd name="T26" fmla="*/ 11 w 138"/>
                    <a:gd name="T27" fmla="*/ 29 h 103"/>
                    <a:gd name="T28" fmla="*/ 9 w 138"/>
                    <a:gd name="T29" fmla="*/ 29 h 103"/>
                    <a:gd name="T30" fmla="*/ 9 w 138"/>
                    <a:gd name="T31" fmla="*/ 32 h 103"/>
                    <a:gd name="T32" fmla="*/ 0 w 138"/>
                    <a:gd name="T33" fmla="*/ 32 h 103"/>
                    <a:gd name="T34" fmla="*/ 4 w 138"/>
                    <a:gd name="T35" fmla="*/ 26 h 103"/>
                    <a:gd name="T36" fmla="*/ 11 w 138"/>
                    <a:gd name="T37" fmla="*/ 2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9" name="Freeform 45"/>
                <p:cNvSpPr/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67 w 188"/>
                    <a:gd name="T1" fmla="*/ 8 h 214"/>
                    <a:gd name="T2" fmla="*/ 68 w 188"/>
                    <a:gd name="T3" fmla="*/ 2 h 214"/>
                    <a:gd name="T4" fmla="*/ 72 w 188"/>
                    <a:gd name="T5" fmla="*/ 0 h 214"/>
                    <a:gd name="T6" fmla="*/ 77 w 188"/>
                    <a:gd name="T7" fmla="*/ 8 h 214"/>
                    <a:gd name="T8" fmla="*/ 80 w 188"/>
                    <a:gd name="T9" fmla="*/ 14 h 214"/>
                    <a:gd name="T10" fmla="*/ 76 w 188"/>
                    <a:gd name="T11" fmla="*/ 20 h 214"/>
                    <a:gd name="T12" fmla="*/ 72 w 188"/>
                    <a:gd name="T13" fmla="*/ 26 h 214"/>
                    <a:gd name="T14" fmla="*/ 69 w 188"/>
                    <a:gd name="T15" fmla="*/ 42 h 214"/>
                    <a:gd name="T16" fmla="*/ 61 w 188"/>
                    <a:gd name="T17" fmla="*/ 46 h 214"/>
                    <a:gd name="T18" fmla="*/ 51 w 188"/>
                    <a:gd name="T19" fmla="*/ 46 h 214"/>
                    <a:gd name="T20" fmla="*/ 48 w 188"/>
                    <a:gd name="T21" fmla="*/ 42 h 214"/>
                    <a:gd name="T22" fmla="*/ 43 w 188"/>
                    <a:gd name="T23" fmla="*/ 49 h 214"/>
                    <a:gd name="T24" fmla="*/ 38 w 188"/>
                    <a:gd name="T25" fmla="*/ 50 h 214"/>
                    <a:gd name="T26" fmla="*/ 34 w 188"/>
                    <a:gd name="T27" fmla="*/ 44 h 214"/>
                    <a:gd name="T28" fmla="*/ 25 w 188"/>
                    <a:gd name="T29" fmla="*/ 48 h 214"/>
                    <a:gd name="T30" fmla="*/ 32 w 188"/>
                    <a:gd name="T31" fmla="*/ 48 h 214"/>
                    <a:gd name="T32" fmla="*/ 33 w 188"/>
                    <a:gd name="T33" fmla="*/ 54 h 214"/>
                    <a:gd name="T34" fmla="*/ 25 w 188"/>
                    <a:gd name="T35" fmla="*/ 56 h 214"/>
                    <a:gd name="T36" fmla="*/ 14 w 188"/>
                    <a:gd name="T37" fmla="*/ 56 h 214"/>
                    <a:gd name="T38" fmla="*/ 15 w 188"/>
                    <a:gd name="T39" fmla="*/ 52 h 214"/>
                    <a:gd name="T40" fmla="*/ 20 w 188"/>
                    <a:gd name="T41" fmla="*/ 48 h 214"/>
                    <a:gd name="T42" fmla="*/ 14 w 188"/>
                    <a:gd name="T43" fmla="*/ 50 h 214"/>
                    <a:gd name="T44" fmla="*/ 11 w 188"/>
                    <a:gd name="T45" fmla="*/ 56 h 214"/>
                    <a:gd name="T46" fmla="*/ 13 w 188"/>
                    <a:gd name="T47" fmla="*/ 64 h 214"/>
                    <a:gd name="T48" fmla="*/ 6 w 188"/>
                    <a:gd name="T49" fmla="*/ 67 h 214"/>
                    <a:gd name="T50" fmla="*/ 0 w 188"/>
                    <a:gd name="T51" fmla="*/ 72 h 214"/>
                    <a:gd name="T52" fmla="*/ 3 w 188"/>
                    <a:gd name="T53" fmla="*/ 63 h 214"/>
                    <a:gd name="T54" fmla="*/ 0 w 188"/>
                    <a:gd name="T55" fmla="*/ 55 h 214"/>
                    <a:gd name="T56" fmla="*/ 6 w 188"/>
                    <a:gd name="T57" fmla="*/ 51 h 214"/>
                    <a:gd name="T58" fmla="*/ 14 w 188"/>
                    <a:gd name="T59" fmla="*/ 45 h 214"/>
                    <a:gd name="T60" fmla="*/ 19 w 188"/>
                    <a:gd name="T61" fmla="*/ 40 h 214"/>
                    <a:gd name="T62" fmla="*/ 31 w 188"/>
                    <a:gd name="T63" fmla="*/ 39 h 214"/>
                    <a:gd name="T64" fmla="*/ 36 w 188"/>
                    <a:gd name="T65" fmla="*/ 38 h 214"/>
                    <a:gd name="T66" fmla="*/ 49 w 188"/>
                    <a:gd name="T67" fmla="*/ 26 h 214"/>
                    <a:gd name="T68" fmla="*/ 51 w 188"/>
                    <a:gd name="T69" fmla="*/ 31 h 214"/>
                    <a:gd name="T70" fmla="*/ 56 w 188"/>
                    <a:gd name="T71" fmla="*/ 26 h 214"/>
                    <a:gd name="T72" fmla="*/ 64 w 188"/>
                    <a:gd name="T73" fmla="*/ 18 h 214"/>
                    <a:gd name="T74" fmla="*/ 66 w 188"/>
                    <a:gd name="T75" fmla="*/ 14 h 214"/>
                    <a:gd name="T76" fmla="*/ 63 w 188"/>
                    <a:gd name="T77" fmla="*/ 13 h 214"/>
                    <a:gd name="T78" fmla="*/ 65 w 188"/>
                    <a:gd name="T79" fmla="*/ 11 h 214"/>
                    <a:gd name="T80" fmla="*/ 67 w 188"/>
                    <a:gd name="T81" fmla="*/ 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0" name="Freeform 46"/>
                <p:cNvSpPr/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3 h 13"/>
                    <a:gd name="T2" fmla="*/ 2 w 13"/>
                    <a:gd name="T3" fmla="*/ 4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1" name="Freeform 47"/>
                <p:cNvSpPr/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347 w 812"/>
                    <a:gd name="T1" fmla="*/ 9 h 564"/>
                    <a:gd name="T2" fmla="*/ 332 w 812"/>
                    <a:gd name="T3" fmla="*/ 26 h 564"/>
                    <a:gd name="T4" fmla="*/ 320 w 812"/>
                    <a:gd name="T5" fmla="*/ 41 h 564"/>
                    <a:gd name="T6" fmla="*/ 309 w 812"/>
                    <a:gd name="T7" fmla="*/ 48 h 564"/>
                    <a:gd name="T8" fmla="*/ 271 w 812"/>
                    <a:gd name="T9" fmla="*/ 60 h 564"/>
                    <a:gd name="T10" fmla="*/ 270 w 812"/>
                    <a:gd name="T11" fmla="*/ 70 h 564"/>
                    <a:gd name="T12" fmla="*/ 258 w 812"/>
                    <a:gd name="T13" fmla="*/ 77 h 564"/>
                    <a:gd name="T14" fmla="*/ 265 w 812"/>
                    <a:gd name="T15" fmla="*/ 60 h 564"/>
                    <a:gd name="T16" fmla="*/ 246 w 812"/>
                    <a:gd name="T17" fmla="*/ 63 h 564"/>
                    <a:gd name="T18" fmla="*/ 238 w 812"/>
                    <a:gd name="T19" fmla="*/ 73 h 564"/>
                    <a:gd name="T20" fmla="*/ 255 w 812"/>
                    <a:gd name="T21" fmla="*/ 94 h 564"/>
                    <a:gd name="T22" fmla="*/ 254 w 812"/>
                    <a:gd name="T23" fmla="*/ 123 h 564"/>
                    <a:gd name="T24" fmla="*/ 232 w 812"/>
                    <a:gd name="T25" fmla="*/ 136 h 564"/>
                    <a:gd name="T26" fmla="*/ 223 w 812"/>
                    <a:gd name="T27" fmla="*/ 129 h 564"/>
                    <a:gd name="T28" fmla="*/ 206 w 812"/>
                    <a:gd name="T29" fmla="*/ 117 h 564"/>
                    <a:gd name="T30" fmla="*/ 197 w 812"/>
                    <a:gd name="T31" fmla="*/ 117 h 564"/>
                    <a:gd name="T32" fmla="*/ 192 w 812"/>
                    <a:gd name="T33" fmla="*/ 132 h 564"/>
                    <a:gd name="T34" fmla="*/ 214 w 812"/>
                    <a:gd name="T35" fmla="*/ 155 h 564"/>
                    <a:gd name="T36" fmla="*/ 218 w 812"/>
                    <a:gd name="T37" fmla="*/ 176 h 564"/>
                    <a:gd name="T38" fmla="*/ 225 w 812"/>
                    <a:gd name="T39" fmla="*/ 188 h 564"/>
                    <a:gd name="T40" fmla="*/ 210 w 812"/>
                    <a:gd name="T41" fmla="*/ 182 h 564"/>
                    <a:gd name="T42" fmla="*/ 201 w 812"/>
                    <a:gd name="T43" fmla="*/ 174 h 564"/>
                    <a:gd name="T44" fmla="*/ 180 w 812"/>
                    <a:gd name="T45" fmla="*/ 142 h 564"/>
                    <a:gd name="T46" fmla="*/ 182 w 812"/>
                    <a:gd name="T47" fmla="*/ 104 h 564"/>
                    <a:gd name="T48" fmla="*/ 180 w 812"/>
                    <a:gd name="T49" fmla="*/ 90 h 564"/>
                    <a:gd name="T50" fmla="*/ 176 w 812"/>
                    <a:gd name="T51" fmla="*/ 92 h 564"/>
                    <a:gd name="T52" fmla="*/ 165 w 812"/>
                    <a:gd name="T53" fmla="*/ 89 h 564"/>
                    <a:gd name="T54" fmla="*/ 154 w 812"/>
                    <a:gd name="T55" fmla="*/ 57 h 564"/>
                    <a:gd name="T56" fmla="*/ 141 w 812"/>
                    <a:gd name="T57" fmla="*/ 56 h 564"/>
                    <a:gd name="T58" fmla="*/ 123 w 812"/>
                    <a:gd name="T59" fmla="*/ 58 h 564"/>
                    <a:gd name="T60" fmla="*/ 103 w 812"/>
                    <a:gd name="T61" fmla="*/ 78 h 564"/>
                    <a:gd name="T62" fmla="*/ 84 w 812"/>
                    <a:gd name="T63" fmla="*/ 90 h 564"/>
                    <a:gd name="T64" fmla="*/ 79 w 812"/>
                    <a:gd name="T65" fmla="*/ 92 h 564"/>
                    <a:gd name="T66" fmla="*/ 68 w 812"/>
                    <a:gd name="T67" fmla="*/ 110 h 564"/>
                    <a:gd name="T68" fmla="*/ 65 w 812"/>
                    <a:gd name="T69" fmla="*/ 119 h 564"/>
                    <a:gd name="T70" fmla="*/ 55 w 812"/>
                    <a:gd name="T71" fmla="*/ 135 h 564"/>
                    <a:gd name="T72" fmla="*/ 40 w 812"/>
                    <a:gd name="T73" fmla="*/ 131 h 564"/>
                    <a:gd name="T74" fmla="*/ 28 w 812"/>
                    <a:gd name="T75" fmla="*/ 86 h 564"/>
                    <a:gd name="T76" fmla="*/ 31 w 812"/>
                    <a:gd name="T77" fmla="*/ 52 h 564"/>
                    <a:gd name="T78" fmla="*/ 19 w 812"/>
                    <a:gd name="T79" fmla="*/ 60 h 564"/>
                    <a:gd name="T80" fmla="*/ 9 w 812"/>
                    <a:gd name="T81" fmla="*/ 50 h 564"/>
                    <a:gd name="T82" fmla="*/ 10 w 812"/>
                    <a:gd name="T83" fmla="*/ 46 h 564"/>
                    <a:gd name="T84" fmla="*/ 0 w 812"/>
                    <a:gd name="T85" fmla="*/ 31 h 564"/>
                    <a:gd name="T86" fmla="*/ 341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2" name="Freeform 48"/>
                <p:cNvSpPr/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3 w 43"/>
                    <a:gd name="T1" fmla="*/ 4 h 85"/>
                    <a:gd name="T2" fmla="*/ 8 w 43"/>
                    <a:gd name="T3" fmla="*/ 1 h 85"/>
                    <a:gd name="T4" fmla="*/ 16 w 43"/>
                    <a:gd name="T5" fmla="*/ 11 h 85"/>
                    <a:gd name="T6" fmla="*/ 8 w 43"/>
                    <a:gd name="T7" fmla="*/ 29 h 85"/>
                    <a:gd name="T8" fmla="*/ 0 w 43"/>
                    <a:gd name="T9" fmla="*/ 24 h 85"/>
                    <a:gd name="T10" fmla="*/ 3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3" name="Freeform 49"/>
                <p:cNvSpPr/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5 w 44"/>
                    <a:gd name="T1" fmla="*/ 9 h 74"/>
                    <a:gd name="T2" fmla="*/ 12 w 44"/>
                    <a:gd name="T3" fmla="*/ 1 h 74"/>
                    <a:gd name="T4" fmla="*/ 18 w 44"/>
                    <a:gd name="T5" fmla="*/ 1 h 74"/>
                    <a:gd name="T6" fmla="*/ 16 w 44"/>
                    <a:gd name="T7" fmla="*/ 8 h 74"/>
                    <a:gd name="T8" fmla="*/ 5 w 44"/>
                    <a:gd name="T9" fmla="*/ 24 h 74"/>
                    <a:gd name="T10" fmla="*/ 3 w 44"/>
                    <a:gd name="T11" fmla="*/ 19 h 74"/>
                    <a:gd name="T12" fmla="*/ 1 w 44"/>
                    <a:gd name="T13" fmla="*/ 12 h 74"/>
                    <a:gd name="T14" fmla="*/ 5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4" name="Freeform 50"/>
                <p:cNvSpPr/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3 w 20"/>
                    <a:gd name="T1" fmla="*/ 5 h 30"/>
                    <a:gd name="T2" fmla="*/ 2 w 20"/>
                    <a:gd name="T3" fmla="*/ 10 h 30"/>
                    <a:gd name="T4" fmla="*/ 3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5" name="Freeform 51"/>
                <p:cNvSpPr/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305 w 682"/>
                    <a:gd name="T1" fmla="*/ 295 h 557"/>
                    <a:gd name="T2" fmla="*/ 309 w 682"/>
                    <a:gd name="T3" fmla="*/ 287 h 557"/>
                    <a:gd name="T4" fmla="*/ 317 w 682"/>
                    <a:gd name="T5" fmla="*/ 262 h 557"/>
                    <a:gd name="T6" fmla="*/ 196 w 682"/>
                    <a:gd name="T7" fmla="*/ 182 h 557"/>
                    <a:gd name="T8" fmla="*/ 179 w 682"/>
                    <a:gd name="T9" fmla="*/ 220 h 557"/>
                    <a:gd name="T10" fmla="*/ 192 w 682"/>
                    <a:gd name="T11" fmla="*/ 353 h 557"/>
                    <a:gd name="T12" fmla="*/ 179 w 682"/>
                    <a:gd name="T13" fmla="*/ 314 h 557"/>
                    <a:gd name="T14" fmla="*/ 154 w 682"/>
                    <a:gd name="T15" fmla="*/ 279 h 557"/>
                    <a:gd name="T16" fmla="*/ 156 w 682"/>
                    <a:gd name="T17" fmla="*/ 262 h 557"/>
                    <a:gd name="T18" fmla="*/ 157 w 682"/>
                    <a:gd name="T19" fmla="*/ 250 h 557"/>
                    <a:gd name="T20" fmla="*/ 140 w 682"/>
                    <a:gd name="T21" fmla="*/ 238 h 557"/>
                    <a:gd name="T22" fmla="*/ 123 w 682"/>
                    <a:gd name="T23" fmla="*/ 220 h 557"/>
                    <a:gd name="T24" fmla="*/ 94 w 682"/>
                    <a:gd name="T25" fmla="*/ 225 h 557"/>
                    <a:gd name="T26" fmla="*/ 80 w 682"/>
                    <a:gd name="T27" fmla="*/ 232 h 557"/>
                    <a:gd name="T28" fmla="*/ 50 w 682"/>
                    <a:gd name="T29" fmla="*/ 232 h 557"/>
                    <a:gd name="T30" fmla="*/ 14 w 682"/>
                    <a:gd name="T31" fmla="*/ 198 h 557"/>
                    <a:gd name="T32" fmla="*/ 7 w 682"/>
                    <a:gd name="T33" fmla="*/ 187 h 557"/>
                    <a:gd name="T34" fmla="*/ 0 w 682"/>
                    <a:gd name="T35" fmla="*/ 168 h 557"/>
                    <a:gd name="T36" fmla="*/ 15 w 682"/>
                    <a:gd name="T37" fmla="*/ 135 h 557"/>
                    <a:gd name="T38" fmla="*/ 20 w 682"/>
                    <a:gd name="T39" fmla="*/ 115 h 557"/>
                    <a:gd name="T40" fmla="*/ 32 w 682"/>
                    <a:gd name="T41" fmla="*/ 91 h 557"/>
                    <a:gd name="T42" fmla="*/ 51 w 682"/>
                    <a:gd name="T43" fmla="*/ 74 h 557"/>
                    <a:gd name="T44" fmla="*/ 106 w 682"/>
                    <a:gd name="T45" fmla="*/ 43 h 557"/>
                    <a:gd name="T46" fmla="*/ 140 w 682"/>
                    <a:gd name="T47" fmla="*/ 19 h 557"/>
                    <a:gd name="T48" fmla="*/ 164 w 682"/>
                    <a:gd name="T49" fmla="*/ 4 h 557"/>
                    <a:gd name="T50" fmla="*/ 230 w 682"/>
                    <a:gd name="T51" fmla="*/ 1 h 557"/>
                    <a:gd name="T52" fmla="*/ 253 w 682"/>
                    <a:gd name="T53" fmla="*/ 0 h 557"/>
                    <a:gd name="T54" fmla="*/ 244 w 682"/>
                    <a:gd name="T55" fmla="*/ 22 h 557"/>
                    <a:gd name="T56" fmla="*/ 281 w 682"/>
                    <a:gd name="T57" fmla="*/ 53 h 557"/>
                    <a:gd name="T58" fmla="*/ 316 w 682"/>
                    <a:gd name="T59" fmla="*/ 47 h 557"/>
                    <a:gd name="T60" fmla="*/ 336 w 682"/>
                    <a:gd name="T61" fmla="*/ 52 h 557"/>
                    <a:gd name="T62" fmla="*/ 355 w 682"/>
                    <a:gd name="T63" fmla="*/ 62 h 557"/>
                    <a:gd name="T64" fmla="*/ 363 w 682"/>
                    <a:gd name="T65" fmla="*/ 119 h 557"/>
                    <a:gd name="T66" fmla="*/ 363 w 682"/>
                    <a:gd name="T67" fmla="*/ 153 h 557"/>
                    <a:gd name="T68" fmla="*/ 380 w 682"/>
                    <a:gd name="T69" fmla="*/ 180 h 557"/>
                    <a:gd name="T70" fmla="*/ 410 w 682"/>
                    <a:gd name="T71" fmla="*/ 191 h 557"/>
                    <a:gd name="T72" fmla="*/ 432 w 682"/>
                    <a:gd name="T73" fmla="*/ 187 h 557"/>
                    <a:gd name="T74" fmla="*/ 422 w 682"/>
                    <a:gd name="T75" fmla="*/ 216 h 557"/>
                    <a:gd name="T76" fmla="*/ 380 w 682"/>
                    <a:gd name="T77" fmla="*/ 259 h 557"/>
                    <a:gd name="T78" fmla="*/ 348 w 682"/>
                    <a:gd name="T79" fmla="*/ 308 h 557"/>
                    <a:gd name="T80" fmla="*/ 353 w 682"/>
                    <a:gd name="T81" fmla="*/ 323 h 557"/>
                    <a:gd name="T82" fmla="*/ 276 w 682"/>
                    <a:gd name="T83" fmla="*/ 35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6" name="Freeform 52"/>
                <p:cNvSpPr/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154 w 257"/>
                    <a:gd name="T1" fmla="*/ 221 h 347"/>
                    <a:gd name="T2" fmla="*/ 148 w 257"/>
                    <a:gd name="T3" fmla="*/ 192 h 347"/>
                    <a:gd name="T4" fmla="*/ 138 w 257"/>
                    <a:gd name="T5" fmla="*/ 183 h 347"/>
                    <a:gd name="T6" fmla="*/ 136 w 257"/>
                    <a:gd name="T7" fmla="*/ 171 h 347"/>
                    <a:gd name="T8" fmla="*/ 133 w 257"/>
                    <a:gd name="T9" fmla="*/ 162 h 347"/>
                    <a:gd name="T10" fmla="*/ 133 w 257"/>
                    <a:gd name="T11" fmla="*/ 146 h 347"/>
                    <a:gd name="T12" fmla="*/ 131 w 257"/>
                    <a:gd name="T13" fmla="*/ 136 h 347"/>
                    <a:gd name="T14" fmla="*/ 145 w 257"/>
                    <a:gd name="T15" fmla="*/ 129 h 347"/>
                    <a:gd name="T16" fmla="*/ 163 w 257"/>
                    <a:gd name="T17" fmla="*/ 125 h 347"/>
                    <a:gd name="T18" fmla="*/ 163 w 257"/>
                    <a:gd name="T19" fmla="*/ 87 h 347"/>
                    <a:gd name="T20" fmla="*/ 34 w 257"/>
                    <a:gd name="T21" fmla="*/ 61 h 347"/>
                    <a:gd name="T22" fmla="*/ 20 w 257"/>
                    <a:gd name="T23" fmla="*/ 62 h 347"/>
                    <a:gd name="T24" fmla="*/ 10 w 257"/>
                    <a:gd name="T25" fmla="*/ 65 h 347"/>
                    <a:gd name="T26" fmla="*/ 0 w 257"/>
                    <a:gd name="T27" fmla="*/ 95 h 347"/>
                    <a:gd name="T28" fmla="*/ 59 w 257"/>
                    <a:gd name="T29" fmla="*/ 220 h 347"/>
                    <a:gd name="T30" fmla="*/ 154 w 257"/>
                    <a:gd name="T31" fmla="*/ 22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7" name="Freeform 53"/>
                <p:cNvSpPr/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3 w 19"/>
                    <a:gd name="T1" fmla="*/ 8 h 37"/>
                    <a:gd name="T2" fmla="*/ 7 w 19"/>
                    <a:gd name="T3" fmla="*/ 7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8" name="Freeform 54"/>
                <p:cNvSpPr/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5 w 22"/>
                    <a:gd name="T1" fmla="*/ 4 h 20"/>
                    <a:gd name="T2" fmla="*/ 7 w 22"/>
                    <a:gd name="T3" fmla="*/ 0 h 20"/>
                    <a:gd name="T4" fmla="*/ 8 w 22"/>
                    <a:gd name="T5" fmla="*/ 4 h 20"/>
                    <a:gd name="T6" fmla="*/ 3 w 22"/>
                    <a:gd name="T7" fmla="*/ 7 h 20"/>
                    <a:gd name="T8" fmla="*/ 5 w 22"/>
                    <a:gd name="T9" fmla="*/ 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9" name="Freeform 55"/>
                <p:cNvSpPr/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11 w 57"/>
                    <a:gd name="T1" fmla="*/ 6 h 30"/>
                    <a:gd name="T2" fmla="*/ 14 w 57"/>
                    <a:gd name="T3" fmla="*/ 2 h 30"/>
                    <a:gd name="T4" fmla="*/ 16 w 57"/>
                    <a:gd name="T5" fmla="*/ 10 h 30"/>
                    <a:gd name="T6" fmla="*/ 11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0" name="Freeform 56"/>
                <p:cNvSpPr/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201 w 693"/>
                    <a:gd name="T1" fmla="*/ 155 h 696"/>
                    <a:gd name="T2" fmla="*/ 167 w 693"/>
                    <a:gd name="T3" fmla="*/ 151 h 696"/>
                    <a:gd name="T4" fmla="*/ 138 w 693"/>
                    <a:gd name="T5" fmla="*/ 138 h 696"/>
                    <a:gd name="T6" fmla="*/ 113 w 693"/>
                    <a:gd name="T7" fmla="*/ 134 h 696"/>
                    <a:gd name="T8" fmla="*/ 101 w 693"/>
                    <a:gd name="T9" fmla="*/ 139 h 696"/>
                    <a:gd name="T10" fmla="*/ 111 w 693"/>
                    <a:gd name="T11" fmla="*/ 143 h 696"/>
                    <a:gd name="T12" fmla="*/ 125 w 693"/>
                    <a:gd name="T13" fmla="*/ 157 h 696"/>
                    <a:gd name="T14" fmla="*/ 137 w 693"/>
                    <a:gd name="T15" fmla="*/ 159 h 696"/>
                    <a:gd name="T16" fmla="*/ 142 w 693"/>
                    <a:gd name="T17" fmla="*/ 179 h 696"/>
                    <a:gd name="T18" fmla="*/ 133 w 693"/>
                    <a:gd name="T19" fmla="*/ 185 h 696"/>
                    <a:gd name="T20" fmla="*/ 111 w 693"/>
                    <a:gd name="T21" fmla="*/ 206 h 696"/>
                    <a:gd name="T22" fmla="*/ 96 w 693"/>
                    <a:gd name="T23" fmla="*/ 210 h 696"/>
                    <a:gd name="T24" fmla="*/ 41 w 693"/>
                    <a:gd name="T25" fmla="*/ 233 h 696"/>
                    <a:gd name="T26" fmla="*/ 33 w 693"/>
                    <a:gd name="T27" fmla="*/ 206 h 696"/>
                    <a:gd name="T28" fmla="*/ 19 w 693"/>
                    <a:gd name="T29" fmla="*/ 175 h 696"/>
                    <a:gd name="T30" fmla="*/ 14 w 693"/>
                    <a:gd name="T31" fmla="*/ 150 h 696"/>
                    <a:gd name="T32" fmla="*/ 23 w 693"/>
                    <a:gd name="T33" fmla="*/ 115 h 696"/>
                    <a:gd name="T34" fmla="*/ 7 w 693"/>
                    <a:gd name="T35" fmla="*/ 131 h 696"/>
                    <a:gd name="T36" fmla="*/ 34 w 693"/>
                    <a:gd name="T37" fmla="*/ 94 h 696"/>
                    <a:gd name="T38" fmla="*/ 48 w 693"/>
                    <a:gd name="T39" fmla="*/ 68 h 696"/>
                    <a:gd name="T40" fmla="*/ 16 w 693"/>
                    <a:gd name="T41" fmla="*/ 68 h 696"/>
                    <a:gd name="T42" fmla="*/ 0 w 693"/>
                    <a:gd name="T43" fmla="*/ 66 h 696"/>
                    <a:gd name="T44" fmla="*/ 11 w 693"/>
                    <a:gd name="T45" fmla="*/ 47 h 696"/>
                    <a:gd name="T46" fmla="*/ 41 w 693"/>
                    <a:gd name="T47" fmla="*/ 37 h 696"/>
                    <a:gd name="T48" fmla="*/ 94 w 693"/>
                    <a:gd name="T49" fmla="*/ 42 h 696"/>
                    <a:gd name="T50" fmla="*/ 97 w 693"/>
                    <a:gd name="T51" fmla="*/ 21 h 696"/>
                    <a:gd name="T52" fmla="*/ 111 w 693"/>
                    <a:gd name="T53" fmla="*/ 0 h 696"/>
                    <a:gd name="T54" fmla="*/ 152 w 693"/>
                    <a:gd name="T55" fmla="*/ 15 h 696"/>
                    <a:gd name="T56" fmla="*/ 140 w 693"/>
                    <a:gd name="T57" fmla="*/ 29 h 696"/>
                    <a:gd name="T58" fmla="*/ 128 w 693"/>
                    <a:gd name="T59" fmla="*/ 59 h 696"/>
                    <a:gd name="T60" fmla="*/ 154 w 693"/>
                    <a:gd name="T61" fmla="*/ 64 h 696"/>
                    <a:gd name="T62" fmla="*/ 159 w 693"/>
                    <a:gd name="T63" fmla="*/ 46 h 696"/>
                    <a:gd name="T64" fmla="*/ 178 w 693"/>
                    <a:gd name="T65" fmla="*/ 31 h 696"/>
                    <a:gd name="T66" fmla="*/ 212 w 693"/>
                    <a:gd name="T67" fmla="*/ 29 h 696"/>
                    <a:gd name="T68" fmla="*/ 225 w 693"/>
                    <a:gd name="T69" fmla="*/ 17 h 696"/>
                    <a:gd name="T70" fmla="*/ 230 w 693"/>
                    <a:gd name="T71" fmla="*/ 15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1" name="Freeform 57"/>
                <p:cNvSpPr/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524 w 931"/>
                    <a:gd name="T1" fmla="*/ 0 h 149"/>
                    <a:gd name="T2" fmla="*/ 91 w 931"/>
                    <a:gd name="T3" fmla="*/ 18 h 149"/>
                    <a:gd name="T4" fmla="*/ 58 w 931"/>
                    <a:gd name="T5" fmla="*/ 27 h 149"/>
                    <a:gd name="T6" fmla="*/ 39 w 931"/>
                    <a:gd name="T7" fmla="*/ 27 h 149"/>
                    <a:gd name="T8" fmla="*/ 14 w 931"/>
                    <a:gd name="T9" fmla="*/ 49 h 149"/>
                    <a:gd name="T10" fmla="*/ 0 w 931"/>
                    <a:gd name="T11" fmla="*/ 67 h 149"/>
                    <a:gd name="T12" fmla="*/ 37 w 931"/>
                    <a:gd name="T13" fmla="*/ 73 h 149"/>
                    <a:gd name="T14" fmla="*/ 62 w 931"/>
                    <a:gd name="T15" fmla="*/ 61 h 149"/>
                    <a:gd name="T16" fmla="*/ 69 w 931"/>
                    <a:gd name="T17" fmla="*/ 54 h 149"/>
                    <a:gd name="T18" fmla="*/ 106 w 931"/>
                    <a:gd name="T19" fmla="*/ 33 h 149"/>
                    <a:gd name="T20" fmla="*/ 136 w 931"/>
                    <a:gd name="T21" fmla="*/ 29 h 149"/>
                    <a:gd name="T22" fmla="*/ 150 w 931"/>
                    <a:gd name="T23" fmla="*/ 60 h 149"/>
                    <a:gd name="T24" fmla="*/ 119 w 931"/>
                    <a:gd name="T25" fmla="*/ 69 h 149"/>
                    <a:gd name="T26" fmla="*/ 147 w 931"/>
                    <a:gd name="T27" fmla="*/ 72 h 149"/>
                    <a:gd name="T28" fmla="*/ 159 w 931"/>
                    <a:gd name="T29" fmla="*/ 57 h 149"/>
                    <a:gd name="T30" fmla="*/ 169 w 931"/>
                    <a:gd name="T31" fmla="*/ 59 h 149"/>
                    <a:gd name="T32" fmla="*/ 161 w 931"/>
                    <a:gd name="T33" fmla="*/ 34 h 149"/>
                    <a:gd name="T34" fmla="*/ 169 w 931"/>
                    <a:gd name="T35" fmla="*/ 28 h 149"/>
                    <a:gd name="T36" fmla="*/ 176 w 931"/>
                    <a:gd name="T37" fmla="*/ 56 h 149"/>
                    <a:gd name="T38" fmla="*/ 169 w 931"/>
                    <a:gd name="T39" fmla="*/ 72 h 149"/>
                    <a:gd name="T40" fmla="*/ 188 w 931"/>
                    <a:gd name="T41" fmla="*/ 83 h 149"/>
                    <a:gd name="T42" fmla="*/ 190 w 931"/>
                    <a:gd name="T43" fmla="*/ 59 h 149"/>
                    <a:gd name="T44" fmla="*/ 210 w 931"/>
                    <a:gd name="T45" fmla="*/ 66 h 149"/>
                    <a:gd name="T46" fmla="*/ 242 w 931"/>
                    <a:gd name="T47" fmla="*/ 47 h 149"/>
                    <a:gd name="T48" fmla="*/ 260 w 931"/>
                    <a:gd name="T49" fmla="*/ 32 h 149"/>
                    <a:gd name="T50" fmla="*/ 279 w 931"/>
                    <a:gd name="T51" fmla="*/ 36 h 149"/>
                    <a:gd name="T52" fmla="*/ 289 w 931"/>
                    <a:gd name="T53" fmla="*/ 32 h 149"/>
                    <a:gd name="T54" fmla="*/ 274 w 931"/>
                    <a:gd name="T55" fmla="*/ 28 h 149"/>
                    <a:gd name="T56" fmla="*/ 301 w 931"/>
                    <a:gd name="T57" fmla="*/ 22 h 149"/>
                    <a:gd name="T58" fmla="*/ 345 w 931"/>
                    <a:gd name="T59" fmla="*/ 34 h 149"/>
                    <a:gd name="T60" fmla="*/ 369 w 931"/>
                    <a:gd name="T61" fmla="*/ 27 h 149"/>
                    <a:gd name="T62" fmla="*/ 371 w 931"/>
                    <a:gd name="T63" fmla="*/ 40 h 149"/>
                    <a:gd name="T64" fmla="*/ 361 w 931"/>
                    <a:gd name="T65" fmla="*/ 64 h 149"/>
                    <a:gd name="T66" fmla="*/ 388 w 931"/>
                    <a:gd name="T67" fmla="*/ 56 h 149"/>
                    <a:gd name="T68" fmla="*/ 396 w 931"/>
                    <a:gd name="T69" fmla="*/ 51 h 149"/>
                    <a:gd name="T70" fmla="*/ 411 w 931"/>
                    <a:gd name="T71" fmla="*/ 39 h 149"/>
                    <a:gd name="T72" fmla="*/ 504 w 931"/>
                    <a:gd name="T73" fmla="*/ 5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2" name="Freeform 58"/>
                <p:cNvSpPr/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1 w 31"/>
                    <a:gd name="T1" fmla="*/ 9 h 30"/>
                    <a:gd name="T2" fmla="*/ 13 w 31"/>
                    <a:gd name="T3" fmla="*/ 0 h 30"/>
                    <a:gd name="T4" fmla="*/ 8 w 31"/>
                    <a:gd name="T5" fmla="*/ 8 h 30"/>
                    <a:gd name="T6" fmla="*/ 1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3" name="Freeform 59"/>
                <p:cNvSpPr/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3 w 44"/>
                    <a:gd name="T1" fmla="*/ 11 h 32"/>
                    <a:gd name="T2" fmla="*/ 10 w 44"/>
                    <a:gd name="T3" fmla="*/ 0 h 32"/>
                    <a:gd name="T4" fmla="*/ 16 w 44"/>
                    <a:gd name="T5" fmla="*/ 1 h 32"/>
                    <a:gd name="T6" fmla="*/ 3 w 44"/>
                    <a:gd name="T7" fmla="*/ 11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4" name="Freeform 60"/>
                <p:cNvSpPr/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16 w 76"/>
                    <a:gd name="T1" fmla="*/ 6 h 18"/>
                    <a:gd name="T2" fmla="*/ 11 w 76"/>
                    <a:gd name="T3" fmla="*/ 1 h 18"/>
                    <a:gd name="T4" fmla="*/ 16 w 76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5" name="Freeform 61"/>
                <p:cNvSpPr/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7 h 44"/>
                    <a:gd name="T2" fmla="*/ 5 w 42"/>
                    <a:gd name="T3" fmla="*/ 3 h 44"/>
                    <a:gd name="T4" fmla="*/ 0 w 42"/>
                    <a:gd name="T5" fmla="*/ 7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6" name="Freeform 62"/>
                <p:cNvSpPr/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3 w 31"/>
                    <a:gd name="T1" fmla="*/ 7 h 30"/>
                    <a:gd name="T2" fmla="*/ 14 w 31"/>
                    <a:gd name="T3" fmla="*/ 3 h 30"/>
                    <a:gd name="T4" fmla="*/ 3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Group 63"/>
              <p:cNvGrpSpPr/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  <a:grpFill/>
            </p:grpSpPr>
            <p:sp>
              <p:nvSpPr>
                <p:cNvPr id="59" name="Freeform 64"/>
                <p:cNvSpPr/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7 w 30"/>
                    <a:gd name="T1" fmla="*/ 11 h 42"/>
                    <a:gd name="T2" fmla="*/ 3 w 30"/>
                    <a:gd name="T3" fmla="*/ 7 h 42"/>
                    <a:gd name="T4" fmla="*/ 0 w 30"/>
                    <a:gd name="T5" fmla="*/ 3 h 42"/>
                    <a:gd name="T6" fmla="*/ 7 w 30"/>
                    <a:gd name="T7" fmla="*/ 1 h 42"/>
                    <a:gd name="T8" fmla="*/ 13 w 30"/>
                    <a:gd name="T9" fmla="*/ 8 h 42"/>
                    <a:gd name="T10" fmla="*/ 12 w 30"/>
                    <a:gd name="T11" fmla="*/ 10 h 42"/>
                    <a:gd name="T12" fmla="*/ 7 w 30"/>
                    <a:gd name="T13" fmla="*/ 1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0" name="Freeform 65"/>
                <p:cNvSpPr/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7 w 25"/>
                    <a:gd name="T1" fmla="*/ 5 h 16"/>
                    <a:gd name="T2" fmla="*/ 1 w 25"/>
                    <a:gd name="T3" fmla="*/ 3 h 16"/>
                    <a:gd name="T4" fmla="*/ 7 w 25"/>
                    <a:gd name="T5" fmla="*/ 0 h 16"/>
                    <a:gd name="T6" fmla="*/ 7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1" name="Freeform 66"/>
                <p:cNvSpPr/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6 w 65"/>
                    <a:gd name="T1" fmla="*/ 8 h 46"/>
                    <a:gd name="T2" fmla="*/ 13 w 65"/>
                    <a:gd name="T3" fmla="*/ 1 h 46"/>
                    <a:gd name="T4" fmla="*/ 18 w 65"/>
                    <a:gd name="T5" fmla="*/ 0 h 46"/>
                    <a:gd name="T6" fmla="*/ 25 w 65"/>
                    <a:gd name="T7" fmla="*/ 4 h 46"/>
                    <a:gd name="T8" fmla="*/ 14 w 65"/>
                    <a:gd name="T9" fmla="*/ 9 h 46"/>
                    <a:gd name="T10" fmla="*/ 5 w 65"/>
                    <a:gd name="T11" fmla="*/ 16 h 46"/>
                    <a:gd name="T12" fmla="*/ 3 w 65"/>
                    <a:gd name="T13" fmla="*/ 7 h 46"/>
                    <a:gd name="T14" fmla="*/ 5 w 65"/>
                    <a:gd name="T15" fmla="*/ 5 h 46"/>
                    <a:gd name="T16" fmla="*/ 6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2" name="Freeform 67"/>
                <p:cNvSpPr/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11 h 47"/>
                    <a:gd name="T2" fmla="*/ 8 w 69"/>
                    <a:gd name="T3" fmla="*/ 9 h 47"/>
                    <a:gd name="T4" fmla="*/ 22 w 69"/>
                    <a:gd name="T5" fmla="*/ 0 h 47"/>
                    <a:gd name="T6" fmla="*/ 27 w 69"/>
                    <a:gd name="T7" fmla="*/ 1 h 47"/>
                    <a:gd name="T8" fmla="*/ 21 w 69"/>
                    <a:gd name="T9" fmla="*/ 6 h 47"/>
                    <a:gd name="T10" fmla="*/ 12 w 69"/>
                    <a:gd name="T11" fmla="*/ 11 h 47"/>
                    <a:gd name="T12" fmla="*/ 9 w 69"/>
                    <a:gd name="T13" fmla="*/ 16 h 47"/>
                    <a:gd name="T14" fmla="*/ 7 w 69"/>
                    <a:gd name="T15" fmla="*/ 15 h 47"/>
                    <a:gd name="T16" fmla="*/ 5 w 69"/>
                    <a:gd name="T17" fmla="*/ 13 h 47"/>
                    <a:gd name="T18" fmla="*/ 0 w 69"/>
                    <a:gd name="T19" fmla="*/ 12 h 47"/>
                    <a:gd name="T20" fmla="*/ 0 w 69"/>
                    <a:gd name="T21" fmla="*/ 1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3" name="Freeform 68"/>
                <p:cNvSpPr/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4 w 355"/>
                    <a:gd name="T1" fmla="*/ 1 h 277"/>
                    <a:gd name="T2" fmla="*/ 15 w 355"/>
                    <a:gd name="T3" fmla="*/ 6 h 277"/>
                    <a:gd name="T4" fmla="*/ 20 w 355"/>
                    <a:gd name="T5" fmla="*/ 10 h 277"/>
                    <a:gd name="T6" fmla="*/ 32 w 355"/>
                    <a:gd name="T7" fmla="*/ 17 h 277"/>
                    <a:gd name="T8" fmla="*/ 39 w 355"/>
                    <a:gd name="T9" fmla="*/ 22 h 277"/>
                    <a:gd name="T10" fmla="*/ 52 w 355"/>
                    <a:gd name="T11" fmla="*/ 33 h 277"/>
                    <a:gd name="T12" fmla="*/ 58 w 355"/>
                    <a:gd name="T13" fmla="*/ 43 h 277"/>
                    <a:gd name="T14" fmla="*/ 63 w 355"/>
                    <a:gd name="T15" fmla="*/ 44 h 277"/>
                    <a:gd name="T16" fmla="*/ 66 w 355"/>
                    <a:gd name="T17" fmla="*/ 50 h 277"/>
                    <a:gd name="T18" fmla="*/ 75 w 355"/>
                    <a:gd name="T19" fmla="*/ 51 h 277"/>
                    <a:gd name="T20" fmla="*/ 72 w 355"/>
                    <a:gd name="T21" fmla="*/ 66 h 277"/>
                    <a:gd name="T22" fmla="*/ 77 w 355"/>
                    <a:gd name="T23" fmla="*/ 75 h 277"/>
                    <a:gd name="T24" fmla="*/ 84 w 355"/>
                    <a:gd name="T25" fmla="*/ 78 h 277"/>
                    <a:gd name="T26" fmla="*/ 92 w 355"/>
                    <a:gd name="T27" fmla="*/ 79 h 277"/>
                    <a:gd name="T28" fmla="*/ 100 w 355"/>
                    <a:gd name="T29" fmla="*/ 81 h 277"/>
                    <a:gd name="T30" fmla="*/ 108 w 355"/>
                    <a:gd name="T31" fmla="*/ 79 h 277"/>
                    <a:gd name="T32" fmla="*/ 116 w 355"/>
                    <a:gd name="T33" fmla="*/ 83 h 277"/>
                    <a:gd name="T34" fmla="*/ 126 w 355"/>
                    <a:gd name="T35" fmla="*/ 86 h 277"/>
                    <a:gd name="T36" fmla="*/ 134 w 355"/>
                    <a:gd name="T37" fmla="*/ 89 h 277"/>
                    <a:gd name="T38" fmla="*/ 150 w 355"/>
                    <a:gd name="T39" fmla="*/ 89 h 277"/>
                    <a:gd name="T40" fmla="*/ 145 w 355"/>
                    <a:gd name="T41" fmla="*/ 92 h 277"/>
                    <a:gd name="T42" fmla="*/ 137 w 355"/>
                    <a:gd name="T43" fmla="*/ 91 h 277"/>
                    <a:gd name="T44" fmla="*/ 128 w 355"/>
                    <a:gd name="T45" fmla="*/ 91 h 277"/>
                    <a:gd name="T46" fmla="*/ 123 w 355"/>
                    <a:gd name="T47" fmla="*/ 89 h 277"/>
                    <a:gd name="T48" fmla="*/ 107 w 355"/>
                    <a:gd name="T49" fmla="*/ 89 h 277"/>
                    <a:gd name="T50" fmla="*/ 100 w 355"/>
                    <a:gd name="T51" fmla="*/ 87 h 277"/>
                    <a:gd name="T52" fmla="*/ 73 w 355"/>
                    <a:gd name="T53" fmla="*/ 81 h 277"/>
                    <a:gd name="T54" fmla="*/ 68 w 355"/>
                    <a:gd name="T55" fmla="*/ 73 h 277"/>
                    <a:gd name="T56" fmla="*/ 54 w 355"/>
                    <a:gd name="T57" fmla="*/ 67 h 277"/>
                    <a:gd name="T58" fmla="*/ 46 w 355"/>
                    <a:gd name="T59" fmla="*/ 62 h 277"/>
                    <a:gd name="T60" fmla="*/ 40 w 355"/>
                    <a:gd name="T61" fmla="*/ 53 h 277"/>
                    <a:gd name="T62" fmla="*/ 29 w 355"/>
                    <a:gd name="T63" fmla="*/ 36 h 277"/>
                    <a:gd name="T64" fmla="*/ 27 w 355"/>
                    <a:gd name="T65" fmla="*/ 34 h 277"/>
                    <a:gd name="T66" fmla="*/ 25 w 355"/>
                    <a:gd name="T67" fmla="*/ 34 h 277"/>
                    <a:gd name="T68" fmla="*/ 23 w 355"/>
                    <a:gd name="T69" fmla="*/ 30 h 277"/>
                    <a:gd name="T70" fmla="*/ 16 w 355"/>
                    <a:gd name="T71" fmla="*/ 19 h 277"/>
                    <a:gd name="T72" fmla="*/ 9 w 355"/>
                    <a:gd name="T73" fmla="*/ 13 h 277"/>
                    <a:gd name="T74" fmla="*/ 2 w 355"/>
                    <a:gd name="T75" fmla="*/ 7 h 277"/>
                    <a:gd name="T76" fmla="*/ 4 w 355"/>
                    <a:gd name="T77" fmla="*/ 1 h 277"/>
                    <a:gd name="T78" fmla="*/ 4 w 355"/>
                    <a:gd name="T79" fmla="*/ 1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4" name="Freeform 69"/>
                <p:cNvSpPr/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23 w 156"/>
                    <a:gd name="T1" fmla="*/ 22 h 206"/>
                    <a:gd name="T2" fmla="*/ 28 w 156"/>
                    <a:gd name="T3" fmla="*/ 19 h 206"/>
                    <a:gd name="T4" fmla="*/ 29 w 156"/>
                    <a:gd name="T5" fmla="*/ 17 h 206"/>
                    <a:gd name="T6" fmla="*/ 34 w 156"/>
                    <a:gd name="T7" fmla="*/ 15 h 206"/>
                    <a:gd name="T8" fmla="*/ 46 w 156"/>
                    <a:gd name="T9" fmla="*/ 7 h 206"/>
                    <a:gd name="T10" fmla="*/ 48 w 156"/>
                    <a:gd name="T11" fmla="*/ 1 h 206"/>
                    <a:gd name="T12" fmla="*/ 53 w 156"/>
                    <a:gd name="T13" fmla="*/ 0 h 206"/>
                    <a:gd name="T14" fmla="*/ 64 w 156"/>
                    <a:gd name="T15" fmla="*/ 9 h 206"/>
                    <a:gd name="T16" fmla="*/ 63 w 156"/>
                    <a:gd name="T17" fmla="*/ 15 h 206"/>
                    <a:gd name="T18" fmla="*/ 54 w 156"/>
                    <a:gd name="T19" fmla="*/ 21 h 206"/>
                    <a:gd name="T20" fmla="*/ 57 w 156"/>
                    <a:gd name="T21" fmla="*/ 31 h 206"/>
                    <a:gd name="T22" fmla="*/ 61 w 156"/>
                    <a:gd name="T23" fmla="*/ 36 h 206"/>
                    <a:gd name="T24" fmla="*/ 63 w 156"/>
                    <a:gd name="T25" fmla="*/ 42 h 206"/>
                    <a:gd name="T26" fmla="*/ 55 w 156"/>
                    <a:gd name="T27" fmla="*/ 42 h 206"/>
                    <a:gd name="T28" fmla="*/ 50 w 156"/>
                    <a:gd name="T29" fmla="*/ 48 h 206"/>
                    <a:gd name="T30" fmla="*/ 45 w 156"/>
                    <a:gd name="T31" fmla="*/ 51 h 206"/>
                    <a:gd name="T32" fmla="*/ 43 w 156"/>
                    <a:gd name="T33" fmla="*/ 65 h 206"/>
                    <a:gd name="T34" fmla="*/ 38 w 156"/>
                    <a:gd name="T35" fmla="*/ 67 h 206"/>
                    <a:gd name="T36" fmla="*/ 35 w 156"/>
                    <a:gd name="T37" fmla="*/ 68 h 206"/>
                    <a:gd name="T38" fmla="*/ 33 w 156"/>
                    <a:gd name="T39" fmla="*/ 67 h 206"/>
                    <a:gd name="T40" fmla="*/ 31 w 156"/>
                    <a:gd name="T41" fmla="*/ 63 h 206"/>
                    <a:gd name="T42" fmla="*/ 26 w 156"/>
                    <a:gd name="T43" fmla="*/ 61 h 206"/>
                    <a:gd name="T44" fmla="*/ 18 w 156"/>
                    <a:gd name="T45" fmla="*/ 64 h 206"/>
                    <a:gd name="T46" fmla="*/ 12 w 156"/>
                    <a:gd name="T47" fmla="*/ 61 h 206"/>
                    <a:gd name="T48" fmla="*/ 4 w 156"/>
                    <a:gd name="T49" fmla="*/ 49 h 206"/>
                    <a:gd name="T50" fmla="*/ 2 w 156"/>
                    <a:gd name="T51" fmla="*/ 43 h 206"/>
                    <a:gd name="T52" fmla="*/ 0 w 156"/>
                    <a:gd name="T53" fmla="*/ 39 h 206"/>
                    <a:gd name="T54" fmla="*/ 9 w 156"/>
                    <a:gd name="T55" fmla="*/ 32 h 206"/>
                    <a:gd name="T56" fmla="*/ 14 w 156"/>
                    <a:gd name="T57" fmla="*/ 34 h 206"/>
                    <a:gd name="T58" fmla="*/ 15 w 156"/>
                    <a:gd name="T59" fmla="*/ 26 h 206"/>
                    <a:gd name="T60" fmla="*/ 22 w 156"/>
                    <a:gd name="T61" fmla="*/ 23 h 206"/>
                    <a:gd name="T62" fmla="*/ 23 w 156"/>
                    <a:gd name="T63" fmla="*/ 2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5" name="Freeform 70"/>
                <p:cNvSpPr/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2 w 109"/>
                    <a:gd name="T1" fmla="*/ 11 h 38"/>
                    <a:gd name="T2" fmla="*/ 8 w 109"/>
                    <a:gd name="T3" fmla="*/ 3 h 38"/>
                    <a:gd name="T4" fmla="*/ 20 w 109"/>
                    <a:gd name="T5" fmla="*/ 7 h 38"/>
                    <a:gd name="T6" fmla="*/ 31 w 109"/>
                    <a:gd name="T7" fmla="*/ 5 h 38"/>
                    <a:gd name="T8" fmla="*/ 39 w 109"/>
                    <a:gd name="T9" fmla="*/ 0 h 38"/>
                    <a:gd name="T10" fmla="*/ 33 w 109"/>
                    <a:gd name="T11" fmla="*/ 9 h 38"/>
                    <a:gd name="T12" fmla="*/ 26 w 109"/>
                    <a:gd name="T13" fmla="*/ 13 h 38"/>
                    <a:gd name="T14" fmla="*/ 18 w 109"/>
                    <a:gd name="T15" fmla="*/ 11 h 38"/>
                    <a:gd name="T16" fmla="*/ 6 w 109"/>
                    <a:gd name="T17" fmla="*/ 10 h 38"/>
                    <a:gd name="T18" fmla="*/ 2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6" name="Freeform 71"/>
                <p:cNvSpPr/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3 w 76"/>
                    <a:gd name="T1" fmla="*/ 6 h 104"/>
                    <a:gd name="T2" fmla="*/ 8 w 76"/>
                    <a:gd name="T3" fmla="*/ 0 h 104"/>
                    <a:gd name="T4" fmla="*/ 14 w 76"/>
                    <a:gd name="T5" fmla="*/ 6 h 104"/>
                    <a:gd name="T6" fmla="*/ 26 w 76"/>
                    <a:gd name="T7" fmla="*/ 1 h 104"/>
                    <a:gd name="T8" fmla="*/ 19 w 76"/>
                    <a:gd name="T9" fmla="*/ 11 h 104"/>
                    <a:gd name="T10" fmla="*/ 23 w 76"/>
                    <a:gd name="T11" fmla="*/ 16 h 104"/>
                    <a:gd name="T12" fmla="*/ 24 w 76"/>
                    <a:gd name="T13" fmla="*/ 20 h 104"/>
                    <a:gd name="T14" fmla="*/ 19 w 76"/>
                    <a:gd name="T15" fmla="*/ 24 h 104"/>
                    <a:gd name="T16" fmla="*/ 14 w 76"/>
                    <a:gd name="T17" fmla="*/ 20 h 104"/>
                    <a:gd name="T18" fmla="*/ 9 w 76"/>
                    <a:gd name="T19" fmla="*/ 16 h 104"/>
                    <a:gd name="T20" fmla="*/ 12 w 76"/>
                    <a:gd name="T21" fmla="*/ 22 h 104"/>
                    <a:gd name="T22" fmla="*/ 13 w 76"/>
                    <a:gd name="T23" fmla="*/ 24 h 104"/>
                    <a:gd name="T24" fmla="*/ 8 w 76"/>
                    <a:gd name="T25" fmla="*/ 34 h 104"/>
                    <a:gd name="T26" fmla="*/ 5 w 76"/>
                    <a:gd name="T27" fmla="*/ 33 h 104"/>
                    <a:gd name="T28" fmla="*/ 3 w 76"/>
                    <a:gd name="T29" fmla="*/ 29 h 104"/>
                    <a:gd name="T30" fmla="*/ 0 w 76"/>
                    <a:gd name="T31" fmla="*/ 18 h 104"/>
                    <a:gd name="T32" fmla="*/ 1 w 76"/>
                    <a:gd name="T33" fmla="*/ 10 h 104"/>
                    <a:gd name="T34" fmla="*/ 3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7" name="Freeform 72"/>
                <p:cNvSpPr/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1 w 37"/>
                    <a:gd name="T1" fmla="*/ 9 h 61"/>
                    <a:gd name="T2" fmla="*/ 6 w 37"/>
                    <a:gd name="T3" fmla="*/ 0 h 61"/>
                    <a:gd name="T4" fmla="*/ 6 w 37"/>
                    <a:gd name="T5" fmla="*/ 9 h 61"/>
                    <a:gd name="T6" fmla="*/ 16 w 37"/>
                    <a:gd name="T7" fmla="*/ 12 h 61"/>
                    <a:gd name="T8" fmla="*/ 8 w 37"/>
                    <a:gd name="T9" fmla="*/ 14 h 61"/>
                    <a:gd name="T10" fmla="*/ 2 w 37"/>
                    <a:gd name="T11" fmla="*/ 19 h 61"/>
                    <a:gd name="T12" fmla="*/ 0 w 37"/>
                    <a:gd name="T13" fmla="*/ 11 h 61"/>
                    <a:gd name="T14" fmla="*/ 1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8" name="Freeform 73"/>
                <p:cNvSpPr/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3 w 49"/>
                    <a:gd name="T1" fmla="*/ 0 h 29"/>
                    <a:gd name="T2" fmla="*/ 12 w 49"/>
                    <a:gd name="T3" fmla="*/ 0 h 29"/>
                    <a:gd name="T4" fmla="*/ 20 w 49"/>
                    <a:gd name="T5" fmla="*/ 6 h 29"/>
                    <a:gd name="T6" fmla="*/ 14 w 49"/>
                    <a:gd name="T7" fmla="*/ 5 h 29"/>
                    <a:gd name="T8" fmla="*/ 1 w 49"/>
                    <a:gd name="T9" fmla="*/ 6 h 29"/>
                    <a:gd name="T10" fmla="*/ 3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9" name="Freeform 74"/>
                <p:cNvSpPr/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9 w 61"/>
                    <a:gd name="T1" fmla="*/ 13 h 48"/>
                    <a:gd name="T2" fmla="*/ 6 w 61"/>
                    <a:gd name="T3" fmla="*/ 9 h 48"/>
                    <a:gd name="T4" fmla="*/ 1 w 61"/>
                    <a:gd name="T5" fmla="*/ 8 h 48"/>
                    <a:gd name="T6" fmla="*/ 6 w 61"/>
                    <a:gd name="T7" fmla="*/ 3 h 48"/>
                    <a:gd name="T8" fmla="*/ 11 w 61"/>
                    <a:gd name="T9" fmla="*/ 0 h 48"/>
                    <a:gd name="T10" fmla="*/ 21 w 61"/>
                    <a:gd name="T11" fmla="*/ 4 h 48"/>
                    <a:gd name="T12" fmla="*/ 23 w 61"/>
                    <a:gd name="T13" fmla="*/ 7 h 48"/>
                    <a:gd name="T14" fmla="*/ 26 w 61"/>
                    <a:gd name="T15" fmla="*/ 11 h 48"/>
                    <a:gd name="T16" fmla="*/ 17 w 61"/>
                    <a:gd name="T17" fmla="*/ 13 h 48"/>
                    <a:gd name="T18" fmla="*/ 10 w 61"/>
                    <a:gd name="T19" fmla="*/ 16 h 48"/>
                    <a:gd name="T20" fmla="*/ 9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0" name="Freeform 75"/>
                <p:cNvSpPr/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20 w 286"/>
                    <a:gd name="T1" fmla="*/ 9 h 182"/>
                    <a:gd name="T2" fmla="*/ 15 w 286"/>
                    <a:gd name="T3" fmla="*/ 5 h 182"/>
                    <a:gd name="T4" fmla="*/ 11 w 286"/>
                    <a:gd name="T5" fmla="*/ 10 h 182"/>
                    <a:gd name="T6" fmla="*/ 0 w 286"/>
                    <a:gd name="T7" fmla="*/ 8 h 182"/>
                    <a:gd name="T8" fmla="*/ 4 w 286"/>
                    <a:gd name="T9" fmla="*/ 14 h 182"/>
                    <a:gd name="T10" fmla="*/ 7 w 286"/>
                    <a:gd name="T11" fmla="*/ 21 h 182"/>
                    <a:gd name="T12" fmla="*/ 10 w 286"/>
                    <a:gd name="T13" fmla="*/ 16 h 182"/>
                    <a:gd name="T14" fmla="*/ 13 w 286"/>
                    <a:gd name="T15" fmla="*/ 15 h 182"/>
                    <a:gd name="T16" fmla="*/ 20 w 286"/>
                    <a:gd name="T17" fmla="*/ 19 h 182"/>
                    <a:gd name="T18" fmla="*/ 30 w 286"/>
                    <a:gd name="T19" fmla="*/ 21 h 182"/>
                    <a:gd name="T20" fmla="*/ 38 w 286"/>
                    <a:gd name="T21" fmla="*/ 24 h 182"/>
                    <a:gd name="T22" fmla="*/ 45 w 286"/>
                    <a:gd name="T23" fmla="*/ 34 h 182"/>
                    <a:gd name="T24" fmla="*/ 44 w 286"/>
                    <a:gd name="T25" fmla="*/ 41 h 182"/>
                    <a:gd name="T26" fmla="*/ 42 w 286"/>
                    <a:gd name="T27" fmla="*/ 45 h 182"/>
                    <a:gd name="T28" fmla="*/ 52 w 286"/>
                    <a:gd name="T29" fmla="*/ 43 h 182"/>
                    <a:gd name="T30" fmla="*/ 60 w 286"/>
                    <a:gd name="T31" fmla="*/ 47 h 182"/>
                    <a:gd name="T32" fmla="*/ 72 w 286"/>
                    <a:gd name="T33" fmla="*/ 50 h 182"/>
                    <a:gd name="T34" fmla="*/ 74 w 286"/>
                    <a:gd name="T35" fmla="*/ 49 h 182"/>
                    <a:gd name="T36" fmla="*/ 72 w 286"/>
                    <a:gd name="T37" fmla="*/ 45 h 182"/>
                    <a:gd name="T38" fmla="*/ 76 w 286"/>
                    <a:gd name="T39" fmla="*/ 46 h 182"/>
                    <a:gd name="T40" fmla="*/ 79 w 286"/>
                    <a:gd name="T41" fmla="*/ 40 h 182"/>
                    <a:gd name="T42" fmla="*/ 86 w 286"/>
                    <a:gd name="T43" fmla="*/ 41 h 182"/>
                    <a:gd name="T44" fmla="*/ 91 w 286"/>
                    <a:gd name="T45" fmla="*/ 44 h 182"/>
                    <a:gd name="T46" fmla="*/ 104 w 286"/>
                    <a:gd name="T47" fmla="*/ 56 h 182"/>
                    <a:gd name="T48" fmla="*/ 112 w 286"/>
                    <a:gd name="T49" fmla="*/ 60 h 182"/>
                    <a:gd name="T50" fmla="*/ 121 w 286"/>
                    <a:gd name="T51" fmla="*/ 57 h 182"/>
                    <a:gd name="T52" fmla="*/ 114 w 286"/>
                    <a:gd name="T53" fmla="*/ 54 h 182"/>
                    <a:gd name="T54" fmla="*/ 109 w 286"/>
                    <a:gd name="T55" fmla="*/ 46 h 182"/>
                    <a:gd name="T56" fmla="*/ 107 w 286"/>
                    <a:gd name="T57" fmla="*/ 44 h 182"/>
                    <a:gd name="T58" fmla="*/ 106 w 286"/>
                    <a:gd name="T59" fmla="*/ 41 h 182"/>
                    <a:gd name="T60" fmla="*/ 101 w 286"/>
                    <a:gd name="T61" fmla="*/ 39 h 182"/>
                    <a:gd name="T62" fmla="*/ 102 w 286"/>
                    <a:gd name="T63" fmla="*/ 32 h 182"/>
                    <a:gd name="T64" fmla="*/ 94 w 286"/>
                    <a:gd name="T65" fmla="*/ 29 h 182"/>
                    <a:gd name="T66" fmla="*/ 90 w 286"/>
                    <a:gd name="T67" fmla="*/ 23 h 182"/>
                    <a:gd name="T68" fmla="*/ 81 w 286"/>
                    <a:gd name="T69" fmla="*/ 18 h 182"/>
                    <a:gd name="T70" fmla="*/ 72 w 286"/>
                    <a:gd name="T71" fmla="*/ 13 h 182"/>
                    <a:gd name="T72" fmla="*/ 67 w 286"/>
                    <a:gd name="T73" fmla="*/ 11 h 182"/>
                    <a:gd name="T74" fmla="*/ 51 w 286"/>
                    <a:gd name="T75" fmla="*/ 5 h 182"/>
                    <a:gd name="T76" fmla="*/ 44 w 286"/>
                    <a:gd name="T77" fmla="*/ 1 h 182"/>
                    <a:gd name="T78" fmla="*/ 41 w 286"/>
                    <a:gd name="T79" fmla="*/ 0 h 182"/>
                    <a:gd name="T80" fmla="*/ 30 w 286"/>
                    <a:gd name="T81" fmla="*/ 3 h 182"/>
                    <a:gd name="T82" fmla="*/ 24 w 286"/>
                    <a:gd name="T83" fmla="*/ 11 h 182"/>
                    <a:gd name="T84" fmla="*/ 20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1" name="Freeform 76"/>
                <p:cNvSpPr/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0 w 78"/>
                    <a:gd name="T1" fmla="*/ 19 h 78"/>
                    <a:gd name="T2" fmla="*/ 11 w 78"/>
                    <a:gd name="T3" fmla="*/ 20 h 78"/>
                    <a:gd name="T4" fmla="*/ 19 w 78"/>
                    <a:gd name="T5" fmla="*/ 16 h 78"/>
                    <a:gd name="T6" fmla="*/ 24 w 78"/>
                    <a:gd name="T7" fmla="*/ 10 h 78"/>
                    <a:gd name="T8" fmla="*/ 18 w 78"/>
                    <a:gd name="T9" fmla="*/ 5 h 78"/>
                    <a:gd name="T10" fmla="*/ 18 w 78"/>
                    <a:gd name="T11" fmla="*/ 1 h 78"/>
                    <a:gd name="T12" fmla="*/ 30 w 78"/>
                    <a:gd name="T13" fmla="*/ 9 h 78"/>
                    <a:gd name="T14" fmla="*/ 28 w 78"/>
                    <a:gd name="T15" fmla="*/ 18 h 78"/>
                    <a:gd name="T16" fmla="*/ 14 w 78"/>
                    <a:gd name="T17" fmla="*/ 26 h 78"/>
                    <a:gd name="T18" fmla="*/ 4 w 78"/>
                    <a:gd name="T19" fmla="*/ 22 h 78"/>
                    <a:gd name="T20" fmla="*/ 1 w 78"/>
                    <a:gd name="T21" fmla="*/ 21 h 78"/>
                    <a:gd name="T22" fmla="*/ 0 w 78"/>
                    <a:gd name="T23" fmla="*/ 1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2" name="Freeform 77"/>
                <p:cNvSpPr/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1 w 17"/>
                    <a:gd name="T1" fmla="*/ 1 h 18"/>
                    <a:gd name="T2" fmla="*/ 1 w 17"/>
                    <a:gd name="T3" fmla="*/ 5 h 18"/>
                    <a:gd name="T4" fmla="*/ 1 w 17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3" name="Freeform 78"/>
                <p:cNvSpPr/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7 w 20"/>
                    <a:gd name="T3" fmla="*/ 1 h 15"/>
                    <a:gd name="T4" fmla="*/ 4 w 20"/>
                    <a:gd name="T5" fmla="*/ 4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4" name="Freeform 79"/>
                <p:cNvSpPr/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6 w 20"/>
                    <a:gd name="T3" fmla="*/ 1 h 15"/>
                    <a:gd name="T4" fmla="*/ 6 w 20"/>
                    <a:gd name="T5" fmla="*/ 5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5" name="Freeform 80"/>
                <p:cNvSpPr/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17 h 80"/>
                    <a:gd name="T2" fmla="*/ 6 w 80"/>
                    <a:gd name="T3" fmla="*/ 8 h 80"/>
                    <a:gd name="T4" fmla="*/ 11 w 80"/>
                    <a:gd name="T5" fmla="*/ 7 h 80"/>
                    <a:gd name="T6" fmla="*/ 20 w 80"/>
                    <a:gd name="T7" fmla="*/ 6 h 80"/>
                    <a:gd name="T8" fmla="*/ 25 w 80"/>
                    <a:gd name="T9" fmla="*/ 0 h 80"/>
                    <a:gd name="T10" fmla="*/ 34 w 80"/>
                    <a:gd name="T11" fmla="*/ 14 h 80"/>
                    <a:gd name="T12" fmla="*/ 30 w 80"/>
                    <a:gd name="T13" fmla="*/ 19 h 80"/>
                    <a:gd name="T14" fmla="*/ 23 w 80"/>
                    <a:gd name="T15" fmla="*/ 21 h 80"/>
                    <a:gd name="T16" fmla="*/ 20 w 80"/>
                    <a:gd name="T17" fmla="*/ 27 h 80"/>
                    <a:gd name="T18" fmla="*/ 14 w 80"/>
                    <a:gd name="T19" fmla="*/ 23 h 80"/>
                    <a:gd name="T20" fmla="*/ 16 w 80"/>
                    <a:gd name="T21" fmla="*/ 18 h 80"/>
                    <a:gd name="T22" fmla="*/ 13 w 80"/>
                    <a:gd name="T23" fmla="*/ 9 h 80"/>
                    <a:gd name="T24" fmla="*/ 9 w 80"/>
                    <a:gd name="T25" fmla="*/ 16 h 80"/>
                    <a:gd name="T26" fmla="*/ 3 w 80"/>
                    <a:gd name="T27" fmla="*/ 19 h 80"/>
                    <a:gd name="T28" fmla="*/ 0 w 80"/>
                    <a:gd name="T29" fmla="*/ 1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6" name="Freeform 81"/>
                <p:cNvSpPr/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6 w 94"/>
                    <a:gd name="T1" fmla="*/ 32 h 174"/>
                    <a:gd name="T2" fmla="*/ 11 w 94"/>
                    <a:gd name="T3" fmla="*/ 43 h 174"/>
                    <a:gd name="T4" fmla="*/ 14 w 94"/>
                    <a:gd name="T5" fmla="*/ 36 h 174"/>
                    <a:gd name="T6" fmla="*/ 22 w 94"/>
                    <a:gd name="T7" fmla="*/ 33 h 174"/>
                    <a:gd name="T8" fmla="*/ 20 w 94"/>
                    <a:gd name="T9" fmla="*/ 41 h 174"/>
                    <a:gd name="T10" fmla="*/ 28 w 94"/>
                    <a:gd name="T11" fmla="*/ 42 h 174"/>
                    <a:gd name="T12" fmla="*/ 32 w 94"/>
                    <a:gd name="T13" fmla="*/ 47 h 174"/>
                    <a:gd name="T14" fmla="*/ 25 w 94"/>
                    <a:gd name="T15" fmla="*/ 49 h 174"/>
                    <a:gd name="T16" fmla="*/ 31 w 94"/>
                    <a:gd name="T17" fmla="*/ 58 h 174"/>
                    <a:gd name="T18" fmla="*/ 36 w 94"/>
                    <a:gd name="T19" fmla="*/ 51 h 174"/>
                    <a:gd name="T20" fmla="*/ 35 w 94"/>
                    <a:gd name="T21" fmla="*/ 37 h 174"/>
                    <a:gd name="T22" fmla="*/ 26 w 94"/>
                    <a:gd name="T23" fmla="*/ 35 h 174"/>
                    <a:gd name="T24" fmla="*/ 21 w 94"/>
                    <a:gd name="T25" fmla="*/ 27 h 174"/>
                    <a:gd name="T26" fmla="*/ 14 w 94"/>
                    <a:gd name="T27" fmla="*/ 27 h 174"/>
                    <a:gd name="T28" fmla="*/ 13 w 94"/>
                    <a:gd name="T29" fmla="*/ 23 h 174"/>
                    <a:gd name="T30" fmla="*/ 18 w 94"/>
                    <a:gd name="T31" fmla="*/ 14 h 174"/>
                    <a:gd name="T32" fmla="*/ 13 w 94"/>
                    <a:gd name="T33" fmla="*/ 0 h 174"/>
                    <a:gd name="T34" fmla="*/ 8 w 94"/>
                    <a:gd name="T35" fmla="*/ 7 h 174"/>
                    <a:gd name="T36" fmla="*/ 2 w 94"/>
                    <a:gd name="T37" fmla="*/ 15 h 174"/>
                    <a:gd name="T38" fmla="*/ 6 w 94"/>
                    <a:gd name="T39" fmla="*/ 25 h 174"/>
                    <a:gd name="T40" fmla="*/ 6 w 94"/>
                    <a:gd name="T41" fmla="*/ 3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7" name="Freeform 82"/>
                <p:cNvSpPr/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3 w 32"/>
                    <a:gd name="T1" fmla="*/ 8 h 50"/>
                    <a:gd name="T2" fmla="*/ 5 w 32"/>
                    <a:gd name="T3" fmla="*/ 0 h 50"/>
                    <a:gd name="T4" fmla="*/ 9 w 32"/>
                    <a:gd name="T5" fmla="*/ 5 h 50"/>
                    <a:gd name="T6" fmla="*/ 10 w 32"/>
                    <a:gd name="T7" fmla="*/ 8 h 50"/>
                    <a:gd name="T8" fmla="*/ 12 w 32"/>
                    <a:gd name="T9" fmla="*/ 9 h 50"/>
                    <a:gd name="T10" fmla="*/ 14 w 32"/>
                    <a:gd name="T11" fmla="*/ 13 h 50"/>
                    <a:gd name="T12" fmla="*/ 8 w 32"/>
                    <a:gd name="T13" fmla="*/ 17 h 50"/>
                    <a:gd name="T14" fmla="*/ 3 w 32"/>
                    <a:gd name="T15" fmla="*/ 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8" name="Freeform 83"/>
                <p:cNvSpPr/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15 h 50"/>
                    <a:gd name="T2" fmla="*/ 10 w 43"/>
                    <a:gd name="T3" fmla="*/ 7 h 50"/>
                    <a:gd name="T4" fmla="*/ 16 w 43"/>
                    <a:gd name="T5" fmla="*/ 0 h 50"/>
                    <a:gd name="T6" fmla="*/ 11 w 43"/>
                    <a:gd name="T7" fmla="*/ 10 h 50"/>
                    <a:gd name="T8" fmla="*/ 1 w 43"/>
                    <a:gd name="T9" fmla="*/ 17 h 50"/>
                    <a:gd name="T10" fmla="*/ 0 w 43"/>
                    <a:gd name="T11" fmla="*/ 1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9" name="Freeform 84"/>
                <p:cNvSpPr/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9 h 29"/>
                    <a:gd name="T2" fmla="*/ 5 w 41"/>
                    <a:gd name="T3" fmla="*/ 10 h 29"/>
                    <a:gd name="T4" fmla="*/ 0 w 41"/>
                    <a:gd name="T5" fmla="*/ 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0" name="Freeform 85"/>
                <p:cNvSpPr/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1" name="Freeform 86"/>
                <p:cNvSpPr/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2 w 47"/>
                    <a:gd name="T1" fmla="*/ 52 h 165"/>
                    <a:gd name="T2" fmla="*/ 6 w 47"/>
                    <a:gd name="T3" fmla="*/ 36 h 165"/>
                    <a:gd name="T4" fmla="*/ 7 w 47"/>
                    <a:gd name="T5" fmla="*/ 23 h 165"/>
                    <a:gd name="T6" fmla="*/ 5 w 47"/>
                    <a:gd name="T7" fmla="*/ 13 h 165"/>
                    <a:gd name="T8" fmla="*/ 7 w 47"/>
                    <a:gd name="T9" fmla="*/ 4 h 165"/>
                    <a:gd name="T10" fmla="*/ 9 w 47"/>
                    <a:gd name="T11" fmla="*/ 0 h 165"/>
                    <a:gd name="T12" fmla="*/ 13 w 47"/>
                    <a:gd name="T13" fmla="*/ 10 h 165"/>
                    <a:gd name="T14" fmla="*/ 20 w 47"/>
                    <a:gd name="T15" fmla="*/ 33 h 165"/>
                    <a:gd name="T16" fmla="*/ 13 w 47"/>
                    <a:gd name="T17" fmla="*/ 36 h 165"/>
                    <a:gd name="T18" fmla="*/ 10 w 47"/>
                    <a:gd name="T19" fmla="*/ 42 h 165"/>
                    <a:gd name="T20" fmla="*/ 9 w 47"/>
                    <a:gd name="T21" fmla="*/ 44 h 165"/>
                    <a:gd name="T22" fmla="*/ 11 w 47"/>
                    <a:gd name="T23" fmla="*/ 45 h 165"/>
                    <a:gd name="T24" fmla="*/ 13 w 47"/>
                    <a:gd name="T25" fmla="*/ 49 h 165"/>
                    <a:gd name="T26" fmla="*/ 6 w 47"/>
                    <a:gd name="T27" fmla="*/ 49 h 165"/>
                    <a:gd name="T28" fmla="*/ 3 w 47"/>
                    <a:gd name="T29" fmla="*/ 53 h 165"/>
                    <a:gd name="T30" fmla="*/ 1 w 47"/>
                    <a:gd name="T31" fmla="*/ 51 h 165"/>
                    <a:gd name="T32" fmla="*/ 2 w 47"/>
                    <a:gd name="T33" fmla="*/ 5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2" name="Freeform 87"/>
                <p:cNvSpPr/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11 w 138"/>
                    <a:gd name="T1" fmla="*/ 20 h 103"/>
                    <a:gd name="T2" fmla="*/ 13 w 138"/>
                    <a:gd name="T3" fmla="*/ 14 h 103"/>
                    <a:gd name="T4" fmla="*/ 21 w 138"/>
                    <a:gd name="T5" fmla="*/ 11 h 103"/>
                    <a:gd name="T6" fmla="*/ 23 w 138"/>
                    <a:gd name="T7" fmla="*/ 15 h 103"/>
                    <a:gd name="T8" fmla="*/ 28 w 138"/>
                    <a:gd name="T9" fmla="*/ 16 h 103"/>
                    <a:gd name="T10" fmla="*/ 34 w 138"/>
                    <a:gd name="T11" fmla="*/ 18 h 103"/>
                    <a:gd name="T12" fmla="*/ 50 w 138"/>
                    <a:gd name="T13" fmla="*/ 11 h 103"/>
                    <a:gd name="T14" fmla="*/ 56 w 138"/>
                    <a:gd name="T15" fmla="*/ 6 h 103"/>
                    <a:gd name="T16" fmla="*/ 59 w 138"/>
                    <a:gd name="T17" fmla="*/ 4 h 103"/>
                    <a:gd name="T18" fmla="*/ 45 w 138"/>
                    <a:gd name="T19" fmla="*/ 16 h 103"/>
                    <a:gd name="T20" fmla="*/ 36 w 138"/>
                    <a:gd name="T21" fmla="*/ 22 h 103"/>
                    <a:gd name="T22" fmla="*/ 28 w 138"/>
                    <a:gd name="T23" fmla="*/ 27 h 103"/>
                    <a:gd name="T24" fmla="*/ 21 w 138"/>
                    <a:gd name="T25" fmla="*/ 34 h 103"/>
                    <a:gd name="T26" fmla="*/ 11 w 138"/>
                    <a:gd name="T27" fmla="*/ 29 h 103"/>
                    <a:gd name="T28" fmla="*/ 9 w 138"/>
                    <a:gd name="T29" fmla="*/ 29 h 103"/>
                    <a:gd name="T30" fmla="*/ 9 w 138"/>
                    <a:gd name="T31" fmla="*/ 32 h 103"/>
                    <a:gd name="T32" fmla="*/ 0 w 138"/>
                    <a:gd name="T33" fmla="*/ 32 h 103"/>
                    <a:gd name="T34" fmla="*/ 4 w 138"/>
                    <a:gd name="T35" fmla="*/ 26 h 103"/>
                    <a:gd name="T36" fmla="*/ 11 w 138"/>
                    <a:gd name="T37" fmla="*/ 2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3" name="Freeform 88"/>
                <p:cNvSpPr/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67 w 188"/>
                    <a:gd name="T1" fmla="*/ 8 h 214"/>
                    <a:gd name="T2" fmla="*/ 68 w 188"/>
                    <a:gd name="T3" fmla="*/ 2 h 214"/>
                    <a:gd name="T4" fmla="*/ 72 w 188"/>
                    <a:gd name="T5" fmla="*/ 0 h 214"/>
                    <a:gd name="T6" fmla="*/ 77 w 188"/>
                    <a:gd name="T7" fmla="*/ 8 h 214"/>
                    <a:gd name="T8" fmla="*/ 80 w 188"/>
                    <a:gd name="T9" fmla="*/ 14 h 214"/>
                    <a:gd name="T10" fmla="*/ 76 w 188"/>
                    <a:gd name="T11" fmla="*/ 20 h 214"/>
                    <a:gd name="T12" fmla="*/ 72 w 188"/>
                    <a:gd name="T13" fmla="*/ 26 h 214"/>
                    <a:gd name="T14" fmla="*/ 69 w 188"/>
                    <a:gd name="T15" fmla="*/ 42 h 214"/>
                    <a:gd name="T16" fmla="*/ 61 w 188"/>
                    <a:gd name="T17" fmla="*/ 46 h 214"/>
                    <a:gd name="T18" fmla="*/ 51 w 188"/>
                    <a:gd name="T19" fmla="*/ 46 h 214"/>
                    <a:gd name="T20" fmla="*/ 48 w 188"/>
                    <a:gd name="T21" fmla="*/ 42 h 214"/>
                    <a:gd name="T22" fmla="*/ 43 w 188"/>
                    <a:gd name="T23" fmla="*/ 49 h 214"/>
                    <a:gd name="T24" fmla="*/ 38 w 188"/>
                    <a:gd name="T25" fmla="*/ 50 h 214"/>
                    <a:gd name="T26" fmla="*/ 34 w 188"/>
                    <a:gd name="T27" fmla="*/ 44 h 214"/>
                    <a:gd name="T28" fmla="*/ 25 w 188"/>
                    <a:gd name="T29" fmla="*/ 48 h 214"/>
                    <a:gd name="T30" fmla="*/ 32 w 188"/>
                    <a:gd name="T31" fmla="*/ 48 h 214"/>
                    <a:gd name="T32" fmla="*/ 33 w 188"/>
                    <a:gd name="T33" fmla="*/ 54 h 214"/>
                    <a:gd name="T34" fmla="*/ 25 w 188"/>
                    <a:gd name="T35" fmla="*/ 56 h 214"/>
                    <a:gd name="T36" fmla="*/ 14 w 188"/>
                    <a:gd name="T37" fmla="*/ 56 h 214"/>
                    <a:gd name="T38" fmla="*/ 15 w 188"/>
                    <a:gd name="T39" fmla="*/ 52 h 214"/>
                    <a:gd name="T40" fmla="*/ 20 w 188"/>
                    <a:gd name="T41" fmla="*/ 48 h 214"/>
                    <a:gd name="T42" fmla="*/ 14 w 188"/>
                    <a:gd name="T43" fmla="*/ 50 h 214"/>
                    <a:gd name="T44" fmla="*/ 11 w 188"/>
                    <a:gd name="T45" fmla="*/ 56 h 214"/>
                    <a:gd name="T46" fmla="*/ 13 w 188"/>
                    <a:gd name="T47" fmla="*/ 64 h 214"/>
                    <a:gd name="T48" fmla="*/ 6 w 188"/>
                    <a:gd name="T49" fmla="*/ 67 h 214"/>
                    <a:gd name="T50" fmla="*/ 0 w 188"/>
                    <a:gd name="T51" fmla="*/ 72 h 214"/>
                    <a:gd name="T52" fmla="*/ 3 w 188"/>
                    <a:gd name="T53" fmla="*/ 63 h 214"/>
                    <a:gd name="T54" fmla="*/ 0 w 188"/>
                    <a:gd name="T55" fmla="*/ 55 h 214"/>
                    <a:gd name="T56" fmla="*/ 6 w 188"/>
                    <a:gd name="T57" fmla="*/ 51 h 214"/>
                    <a:gd name="T58" fmla="*/ 14 w 188"/>
                    <a:gd name="T59" fmla="*/ 45 h 214"/>
                    <a:gd name="T60" fmla="*/ 19 w 188"/>
                    <a:gd name="T61" fmla="*/ 40 h 214"/>
                    <a:gd name="T62" fmla="*/ 31 w 188"/>
                    <a:gd name="T63" fmla="*/ 39 h 214"/>
                    <a:gd name="T64" fmla="*/ 36 w 188"/>
                    <a:gd name="T65" fmla="*/ 38 h 214"/>
                    <a:gd name="T66" fmla="*/ 49 w 188"/>
                    <a:gd name="T67" fmla="*/ 26 h 214"/>
                    <a:gd name="T68" fmla="*/ 51 w 188"/>
                    <a:gd name="T69" fmla="*/ 31 h 214"/>
                    <a:gd name="T70" fmla="*/ 56 w 188"/>
                    <a:gd name="T71" fmla="*/ 26 h 214"/>
                    <a:gd name="T72" fmla="*/ 64 w 188"/>
                    <a:gd name="T73" fmla="*/ 18 h 214"/>
                    <a:gd name="T74" fmla="*/ 66 w 188"/>
                    <a:gd name="T75" fmla="*/ 14 h 214"/>
                    <a:gd name="T76" fmla="*/ 63 w 188"/>
                    <a:gd name="T77" fmla="*/ 13 h 214"/>
                    <a:gd name="T78" fmla="*/ 65 w 188"/>
                    <a:gd name="T79" fmla="*/ 11 h 214"/>
                    <a:gd name="T80" fmla="*/ 67 w 188"/>
                    <a:gd name="T81" fmla="*/ 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4" name="Freeform 89"/>
                <p:cNvSpPr/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3 h 13"/>
                    <a:gd name="T2" fmla="*/ 2 w 13"/>
                    <a:gd name="T3" fmla="*/ 4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5" name="Freeform 90"/>
                <p:cNvSpPr/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347 w 812"/>
                    <a:gd name="T1" fmla="*/ 9 h 564"/>
                    <a:gd name="T2" fmla="*/ 332 w 812"/>
                    <a:gd name="T3" fmla="*/ 26 h 564"/>
                    <a:gd name="T4" fmla="*/ 320 w 812"/>
                    <a:gd name="T5" fmla="*/ 41 h 564"/>
                    <a:gd name="T6" fmla="*/ 309 w 812"/>
                    <a:gd name="T7" fmla="*/ 48 h 564"/>
                    <a:gd name="T8" fmla="*/ 271 w 812"/>
                    <a:gd name="T9" fmla="*/ 60 h 564"/>
                    <a:gd name="T10" fmla="*/ 270 w 812"/>
                    <a:gd name="T11" fmla="*/ 70 h 564"/>
                    <a:gd name="T12" fmla="*/ 258 w 812"/>
                    <a:gd name="T13" fmla="*/ 77 h 564"/>
                    <a:gd name="T14" fmla="*/ 265 w 812"/>
                    <a:gd name="T15" fmla="*/ 60 h 564"/>
                    <a:gd name="T16" fmla="*/ 246 w 812"/>
                    <a:gd name="T17" fmla="*/ 63 h 564"/>
                    <a:gd name="T18" fmla="*/ 238 w 812"/>
                    <a:gd name="T19" fmla="*/ 73 h 564"/>
                    <a:gd name="T20" fmla="*/ 255 w 812"/>
                    <a:gd name="T21" fmla="*/ 94 h 564"/>
                    <a:gd name="T22" fmla="*/ 254 w 812"/>
                    <a:gd name="T23" fmla="*/ 123 h 564"/>
                    <a:gd name="T24" fmla="*/ 232 w 812"/>
                    <a:gd name="T25" fmla="*/ 136 h 564"/>
                    <a:gd name="T26" fmla="*/ 223 w 812"/>
                    <a:gd name="T27" fmla="*/ 129 h 564"/>
                    <a:gd name="T28" fmla="*/ 206 w 812"/>
                    <a:gd name="T29" fmla="*/ 117 h 564"/>
                    <a:gd name="T30" fmla="*/ 197 w 812"/>
                    <a:gd name="T31" fmla="*/ 117 h 564"/>
                    <a:gd name="T32" fmla="*/ 192 w 812"/>
                    <a:gd name="T33" fmla="*/ 132 h 564"/>
                    <a:gd name="T34" fmla="*/ 214 w 812"/>
                    <a:gd name="T35" fmla="*/ 155 h 564"/>
                    <a:gd name="T36" fmla="*/ 218 w 812"/>
                    <a:gd name="T37" fmla="*/ 176 h 564"/>
                    <a:gd name="T38" fmla="*/ 225 w 812"/>
                    <a:gd name="T39" fmla="*/ 188 h 564"/>
                    <a:gd name="T40" fmla="*/ 210 w 812"/>
                    <a:gd name="T41" fmla="*/ 182 h 564"/>
                    <a:gd name="T42" fmla="*/ 201 w 812"/>
                    <a:gd name="T43" fmla="*/ 174 h 564"/>
                    <a:gd name="T44" fmla="*/ 180 w 812"/>
                    <a:gd name="T45" fmla="*/ 142 h 564"/>
                    <a:gd name="T46" fmla="*/ 182 w 812"/>
                    <a:gd name="T47" fmla="*/ 104 h 564"/>
                    <a:gd name="T48" fmla="*/ 180 w 812"/>
                    <a:gd name="T49" fmla="*/ 90 h 564"/>
                    <a:gd name="T50" fmla="*/ 176 w 812"/>
                    <a:gd name="T51" fmla="*/ 92 h 564"/>
                    <a:gd name="T52" fmla="*/ 165 w 812"/>
                    <a:gd name="T53" fmla="*/ 89 h 564"/>
                    <a:gd name="T54" fmla="*/ 154 w 812"/>
                    <a:gd name="T55" fmla="*/ 57 h 564"/>
                    <a:gd name="T56" fmla="*/ 141 w 812"/>
                    <a:gd name="T57" fmla="*/ 56 h 564"/>
                    <a:gd name="T58" fmla="*/ 123 w 812"/>
                    <a:gd name="T59" fmla="*/ 58 h 564"/>
                    <a:gd name="T60" fmla="*/ 103 w 812"/>
                    <a:gd name="T61" fmla="*/ 78 h 564"/>
                    <a:gd name="T62" fmla="*/ 84 w 812"/>
                    <a:gd name="T63" fmla="*/ 90 h 564"/>
                    <a:gd name="T64" fmla="*/ 79 w 812"/>
                    <a:gd name="T65" fmla="*/ 92 h 564"/>
                    <a:gd name="T66" fmla="*/ 68 w 812"/>
                    <a:gd name="T67" fmla="*/ 110 h 564"/>
                    <a:gd name="T68" fmla="*/ 65 w 812"/>
                    <a:gd name="T69" fmla="*/ 119 h 564"/>
                    <a:gd name="T70" fmla="*/ 55 w 812"/>
                    <a:gd name="T71" fmla="*/ 135 h 564"/>
                    <a:gd name="T72" fmla="*/ 40 w 812"/>
                    <a:gd name="T73" fmla="*/ 131 h 564"/>
                    <a:gd name="T74" fmla="*/ 28 w 812"/>
                    <a:gd name="T75" fmla="*/ 86 h 564"/>
                    <a:gd name="T76" fmla="*/ 31 w 812"/>
                    <a:gd name="T77" fmla="*/ 52 h 564"/>
                    <a:gd name="T78" fmla="*/ 19 w 812"/>
                    <a:gd name="T79" fmla="*/ 60 h 564"/>
                    <a:gd name="T80" fmla="*/ 9 w 812"/>
                    <a:gd name="T81" fmla="*/ 50 h 564"/>
                    <a:gd name="T82" fmla="*/ 10 w 812"/>
                    <a:gd name="T83" fmla="*/ 46 h 564"/>
                    <a:gd name="T84" fmla="*/ 0 w 812"/>
                    <a:gd name="T85" fmla="*/ 31 h 564"/>
                    <a:gd name="T86" fmla="*/ 341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6" name="Freeform 91"/>
                <p:cNvSpPr/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3 w 43"/>
                    <a:gd name="T1" fmla="*/ 4 h 85"/>
                    <a:gd name="T2" fmla="*/ 8 w 43"/>
                    <a:gd name="T3" fmla="*/ 1 h 85"/>
                    <a:gd name="T4" fmla="*/ 16 w 43"/>
                    <a:gd name="T5" fmla="*/ 11 h 85"/>
                    <a:gd name="T6" fmla="*/ 8 w 43"/>
                    <a:gd name="T7" fmla="*/ 29 h 85"/>
                    <a:gd name="T8" fmla="*/ 0 w 43"/>
                    <a:gd name="T9" fmla="*/ 24 h 85"/>
                    <a:gd name="T10" fmla="*/ 3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7" name="Freeform 92"/>
                <p:cNvSpPr/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5 w 44"/>
                    <a:gd name="T1" fmla="*/ 9 h 74"/>
                    <a:gd name="T2" fmla="*/ 12 w 44"/>
                    <a:gd name="T3" fmla="*/ 1 h 74"/>
                    <a:gd name="T4" fmla="*/ 18 w 44"/>
                    <a:gd name="T5" fmla="*/ 1 h 74"/>
                    <a:gd name="T6" fmla="*/ 16 w 44"/>
                    <a:gd name="T7" fmla="*/ 8 h 74"/>
                    <a:gd name="T8" fmla="*/ 5 w 44"/>
                    <a:gd name="T9" fmla="*/ 24 h 74"/>
                    <a:gd name="T10" fmla="*/ 3 w 44"/>
                    <a:gd name="T11" fmla="*/ 19 h 74"/>
                    <a:gd name="T12" fmla="*/ 1 w 44"/>
                    <a:gd name="T13" fmla="*/ 12 h 74"/>
                    <a:gd name="T14" fmla="*/ 5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8" name="Freeform 93"/>
                <p:cNvSpPr/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3 w 20"/>
                    <a:gd name="T1" fmla="*/ 5 h 30"/>
                    <a:gd name="T2" fmla="*/ 2 w 20"/>
                    <a:gd name="T3" fmla="*/ 10 h 30"/>
                    <a:gd name="T4" fmla="*/ 3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9" name="Freeform 94"/>
                <p:cNvSpPr/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305 w 682"/>
                    <a:gd name="T1" fmla="*/ 295 h 557"/>
                    <a:gd name="T2" fmla="*/ 309 w 682"/>
                    <a:gd name="T3" fmla="*/ 287 h 557"/>
                    <a:gd name="T4" fmla="*/ 317 w 682"/>
                    <a:gd name="T5" fmla="*/ 262 h 557"/>
                    <a:gd name="T6" fmla="*/ 196 w 682"/>
                    <a:gd name="T7" fmla="*/ 182 h 557"/>
                    <a:gd name="T8" fmla="*/ 179 w 682"/>
                    <a:gd name="T9" fmla="*/ 220 h 557"/>
                    <a:gd name="T10" fmla="*/ 192 w 682"/>
                    <a:gd name="T11" fmla="*/ 353 h 557"/>
                    <a:gd name="T12" fmla="*/ 179 w 682"/>
                    <a:gd name="T13" fmla="*/ 314 h 557"/>
                    <a:gd name="T14" fmla="*/ 154 w 682"/>
                    <a:gd name="T15" fmla="*/ 279 h 557"/>
                    <a:gd name="T16" fmla="*/ 156 w 682"/>
                    <a:gd name="T17" fmla="*/ 262 h 557"/>
                    <a:gd name="T18" fmla="*/ 157 w 682"/>
                    <a:gd name="T19" fmla="*/ 250 h 557"/>
                    <a:gd name="T20" fmla="*/ 140 w 682"/>
                    <a:gd name="T21" fmla="*/ 238 h 557"/>
                    <a:gd name="T22" fmla="*/ 123 w 682"/>
                    <a:gd name="T23" fmla="*/ 220 h 557"/>
                    <a:gd name="T24" fmla="*/ 94 w 682"/>
                    <a:gd name="T25" fmla="*/ 225 h 557"/>
                    <a:gd name="T26" fmla="*/ 80 w 682"/>
                    <a:gd name="T27" fmla="*/ 232 h 557"/>
                    <a:gd name="T28" fmla="*/ 50 w 682"/>
                    <a:gd name="T29" fmla="*/ 232 h 557"/>
                    <a:gd name="T30" fmla="*/ 14 w 682"/>
                    <a:gd name="T31" fmla="*/ 198 h 557"/>
                    <a:gd name="T32" fmla="*/ 7 w 682"/>
                    <a:gd name="T33" fmla="*/ 187 h 557"/>
                    <a:gd name="T34" fmla="*/ 0 w 682"/>
                    <a:gd name="T35" fmla="*/ 168 h 557"/>
                    <a:gd name="T36" fmla="*/ 15 w 682"/>
                    <a:gd name="T37" fmla="*/ 135 h 557"/>
                    <a:gd name="T38" fmla="*/ 20 w 682"/>
                    <a:gd name="T39" fmla="*/ 115 h 557"/>
                    <a:gd name="T40" fmla="*/ 32 w 682"/>
                    <a:gd name="T41" fmla="*/ 91 h 557"/>
                    <a:gd name="T42" fmla="*/ 51 w 682"/>
                    <a:gd name="T43" fmla="*/ 74 h 557"/>
                    <a:gd name="T44" fmla="*/ 106 w 682"/>
                    <a:gd name="T45" fmla="*/ 43 h 557"/>
                    <a:gd name="T46" fmla="*/ 140 w 682"/>
                    <a:gd name="T47" fmla="*/ 19 h 557"/>
                    <a:gd name="T48" fmla="*/ 164 w 682"/>
                    <a:gd name="T49" fmla="*/ 4 h 557"/>
                    <a:gd name="T50" fmla="*/ 230 w 682"/>
                    <a:gd name="T51" fmla="*/ 1 h 557"/>
                    <a:gd name="T52" fmla="*/ 253 w 682"/>
                    <a:gd name="T53" fmla="*/ 0 h 557"/>
                    <a:gd name="T54" fmla="*/ 244 w 682"/>
                    <a:gd name="T55" fmla="*/ 22 h 557"/>
                    <a:gd name="T56" fmla="*/ 281 w 682"/>
                    <a:gd name="T57" fmla="*/ 53 h 557"/>
                    <a:gd name="T58" fmla="*/ 316 w 682"/>
                    <a:gd name="T59" fmla="*/ 47 h 557"/>
                    <a:gd name="T60" fmla="*/ 336 w 682"/>
                    <a:gd name="T61" fmla="*/ 52 h 557"/>
                    <a:gd name="T62" fmla="*/ 355 w 682"/>
                    <a:gd name="T63" fmla="*/ 62 h 557"/>
                    <a:gd name="T64" fmla="*/ 363 w 682"/>
                    <a:gd name="T65" fmla="*/ 119 h 557"/>
                    <a:gd name="T66" fmla="*/ 363 w 682"/>
                    <a:gd name="T67" fmla="*/ 153 h 557"/>
                    <a:gd name="T68" fmla="*/ 380 w 682"/>
                    <a:gd name="T69" fmla="*/ 180 h 557"/>
                    <a:gd name="T70" fmla="*/ 410 w 682"/>
                    <a:gd name="T71" fmla="*/ 191 h 557"/>
                    <a:gd name="T72" fmla="*/ 432 w 682"/>
                    <a:gd name="T73" fmla="*/ 187 h 557"/>
                    <a:gd name="T74" fmla="*/ 422 w 682"/>
                    <a:gd name="T75" fmla="*/ 216 h 557"/>
                    <a:gd name="T76" fmla="*/ 380 w 682"/>
                    <a:gd name="T77" fmla="*/ 259 h 557"/>
                    <a:gd name="T78" fmla="*/ 348 w 682"/>
                    <a:gd name="T79" fmla="*/ 308 h 557"/>
                    <a:gd name="T80" fmla="*/ 353 w 682"/>
                    <a:gd name="T81" fmla="*/ 323 h 557"/>
                    <a:gd name="T82" fmla="*/ 276 w 682"/>
                    <a:gd name="T83" fmla="*/ 35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0" name="Freeform 95"/>
                <p:cNvSpPr/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154 w 257"/>
                    <a:gd name="T1" fmla="*/ 221 h 347"/>
                    <a:gd name="T2" fmla="*/ 148 w 257"/>
                    <a:gd name="T3" fmla="*/ 192 h 347"/>
                    <a:gd name="T4" fmla="*/ 138 w 257"/>
                    <a:gd name="T5" fmla="*/ 183 h 347"/>
                    <a:gd name="T6" fmla="*/ 136 w 257"/>
                    <a:gd name="T7" fmla="*/ 171 h 347"/>
                    <a:gd name="T8" fmla="*/ 133 w 257"/>
                    <a:gd name="T9" fmla="*/ 162 h 347"/>
                    <a:gd name="T10" fmla="*/ 133 w 257"/>
                    <a:gd name="T11" fmla="*/ 146 h 347"/>
                    <a:gd name="T12" fmla="*/ 131 w 257"/>
                    <a:gd name="T13" fmla="*/ 136 h 347"/>
                    <a:gd name="T14" fmla="*/ 145 w 257"/>
                    <a:gd name="T15" fmla="*/ 129 h 347"/>
                    <a:gd name="T16" fmla="*/ 163 w 257"/>
                    <a:gd name="T17" fmla="*/ 125 h 347"/>
                    <a:gd name="T18" fmla="*/ 163 w 257"/>
                    <a:gd name="T19" fmla="*/ 87 h 347"/>
                    <a:gd name="T20" fmla="*/ 34 w 257"/>
                    <a:gd name="T21" fmla="*/ 61 h 347"/>
                    <a:gd name="T22" fmla="*/ 20 w 257"/>
                    <a:gd name="T23" fmla="*/ 62 h 347"/>
                    <a:gd name="T24" fmla="*/ 10 w 257"/>
                    <a:gd name="T25" fmla="*/ 65 h 347"/>
                    <a:gd name="T26" fmla="*/ 0 w 257"/>
                    <a:gd name="T27" fmla="*/ 95 h 347"/>
                    <a:gd name="T28" fmla="*/ 59 w 257"/>
                    <a:gd name="T29" fmla="*/ 220 h 347"/>
                    <a:gd name="T30" fmla="*/ 154 w 257"/>
                    <a:gd name="T31" fmla="*/ 22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1" name="Freeform 96"/>
                <p:cNvSpPr/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3 w 19"/>
                    <a:gd name="T1" fmla="*/ 8 h 37"/>
                    <a:gd name="T2" fmla="*/ 7 w 19"/>
                    <a:gd name="T3" fmla="*/ 7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2" name="Freeform 97"/>
                <p:cNvSpPr/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5 w 22"/>
                    <a:gd name="T1" fmla="*/ 4 h 20"/>
                    <a:gd name="T2" fmla="*/ 7 w 22"/>
                    <a:gd name="T3" fmla="*/ 0 h 20"/>
                    <a:gd name="T4" fmla="*/ 8 w 22"/>
                    <a:gd name="T5" fmla="*/ 4 h 20"/>
                    <a:gd name="T6" fmla="*/ 3 w 22"/>
                    <a:gd name="T7" fmla="*/ 7 h 20"/>
                    <a:gd name="T8" fmla="*/ 5 w 22"/>
                    <a:gd name="T9" fmla="*/ 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3" name="Freeform 98"/>
                <p:cNvSpPr/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11 w 57"/>
                    <a:gd name="T1" fmla="*/ 6 h 30"/>
                    <a:gd name="T2" fmla="*/ 14 w 57"/>
                    <a:gd name="T3" fmla="*/ 2 h 30"/>
                    <a:gd name="T4" fmla="*/ 16 w 57"/>
                    <a:gd name="T5" fmla="*/ 10 h 30"/>
                    <a:gd name="T6" fmla="*/ 11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4" name="Freeform 99"/>
                <p:cNvSpPr/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201 w 693"/>
                    <a:gd name="T1" fmla="*/ 155 h 696"/>
                    <a:gd name="T2" fmla="*/ 167 w 693"/>
                    <a:gd name="T3" fmla="*/ 151 h 696"/>
                    <a:gd name="T4" fmla="*/ 138 w 693"/>
                    <a:gd name="T5" fmla="*/ 138 h 696"/>
                    <a:gd name="T6" fmla="*/ 113 w 693"/>
                    <a:gd name="T7" fmla="*/ 134 h 696"/>
                    <a:gd name="T8" fmla="*/ 101 w 693"/>
                    <a:gd name="T9" fmla="*/ 139 h 696"/>
                    <a:gd name="T10" fmla="*/ 111 w 693"/>
                    <a:gd name="T11" fmla="*/ 143 h 696"/>
                    <a:gd name="T12" fmla="*/ 125 w 693"/>
                    <a:gd name="T13" fmla="*/ 157 h 696"/>
                    <a:gd name="T14" fmla="*/ 137 w 693"/>
                    <a:gd name="T15" fmla="*/ 159 h 696"/>
                    <a:gd name="T16" fmla="*/ 142 w 693"/>
                    <a:gd name="T17" fmla="*/ 179 h 696"/>
                    <a:gd name="T18" fmla="*/ 133 w 693"/>
                    <a:gd name="T19" fmla="*/ 185 h 696"/>
                    <a:gd name="T20" fmla="*/ 111 w 693"/>
                    <a:gd name="T21" fmla="*/ 206 h 696"/>
                    <a:gd name="T22" fmla="*/ 96 w 693"/>
                    <a:gd name="T23" fmla="*/ 210 h 696"/>
                    <a:gd name="T24" fmla="*/ 41 w 693"/>
                    <a:gd name="T25" fmla="*/ 233 h 696"/>
                    <a:gd name="T26" fmla="*/ 33 w 693"/>
                    <a:gd name="T27" fmla="*/ 206 h 696"/>
                    <a:gd name="T28" fmla="*/ 19 w 693"/>
                    <a:gd name="T29" fmla="*/ 175 h 696"/>
                    <a:gd name="T30" fmla="*/ 14 w 693"/>
                    <a:gd name="T31" fmla="*/ 150 h 696"/>
                    <a:gd name="T32" fmla="*/ 23 w 693"/>
                    <a:gd name="T33" fmla="*/ 115 h 696"/>
                    <a:gd name="T34" fmla="*/ 7 w 693"/>
                    <a:gd name="T35" fmla="*/ 131 h 696"/>
                    <a:gd name="T36" fmla="*/ 34 w 693"/>
                    <a:gd name="T37" fmla="*/ 94 h 696"/>
                    <a:gd name="T38" fmla="*/ 48 w 693"/>
                    <a:gd name="T39" fmla="*/ 68 h 696"/>
                    <a:gd name="T40" fmla="*/ 16 w 693"/>
                    <a:gd name="T41" fmla="*/ 68 h 696"/>
                    <a:gd name="T42" fmla="*/ 0 w 693"/>
                    <a:gd name="T43" fmla="*/ 66 h 696"/>
                    <a:gd name="T44" fmla="*/ 11 w 693"/>
                    <a:gd name="T45" fmla="*/ 47 h 696"/>
                    <a:gd name="T46" fmla="*/ 41 w 693"/>
                    <a:gd name="T47" fmla="*/ 37 h 696"/>
                    <a:gd name="T48" fmla="*/ 94 w 693"/>
                    <a:gd name="T49" fmla="*/ 42 h 696"/>
                    <a:gd name="T50" fmla="*/ 97 w 693"/>
                    <a:gd name="T51" fmla="*/ 21 h 696"/>
                    <a:gd name="T52" fmla="*/ 111 w 693"/>
                    <a:gd name="T53" fmla="*/ 0 h 696"/>
                    <a:gd name="T54" fmla="*/ 152 w 693"/>
                    <a:gd name="T55" fmla="*/ 15 h 696"/>
                    <a:gd name="T56" fmla="*/ 140 w 693"/>
                    <a:gd name="T57" fmla="*/ 29 h 696"/>
                    <a:gd name="T58" fmla="*/ 128 w 693"/>
                    <a:gd name="T59" fmla="*/ 59 h 696"/>
                    <a:gd name="T60" fmla="*/ 154 w 693"/>
                    <a:gd name="T61" fmla="*/ 64 h 696"/>
                    <a:gd name="T62" fmla="*/ 159 w 693"/>
                    <a:gd name="T63" fmla="*/ 46 h 696"/>
                    <a:gd name="T64" fmla="*/ 178 w 693"/>
                    <a:gd name="T65" fmla="*/ 31 h 696"/>
                    <a:gd name="T66" fmla="*/ 212 w 693"/>
                    <a:gd name="T67" fmla="*/ 29 h 696"/>
                    <a:gd name="T68" fmla="*/ 225 w 693"/>
                    <a:gd name="T69" fmla="*/ 17 h 696"/>
                    <a:gd name="T70" fmla="*/ 230 w 693"/>
                    <a:gd name="T71" fmla="*/ 15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5" name="Freeform 100"/>
                <p:cNvSpPr/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524 w 931"/>
                    <a:gd name="T1" fmla="*/ 0 h 149"/>
                    <a:gd name="T2" fmla="*/ 91 w 931"/>
                    <a:gd name="T3" fmla="*/ 18 h 149"/>
                    <a:gd name="T4" fmla="*/ 58 w 931"/>
                    <a:gd name="T5" fmla="*/ 27 h 149"/>
                    <a:gd name="T6" fmla="*/ 39 w 931"/>
                    <a:gd name="T7" fmla="*/ 27 h 149"/>
                    <a:gd name="T8" fmla="*/ 14 w 931"/>
                    <a:gd name="T9" fmla="*/ 49 h 149"/>
                    <a:gd name="T10" fmla="*/ 0 w 931"/>
                    <a:gd name="T11" fmla="*/ 67 h 149"/>
                    <a:gd name="T12" fmla="*/ 37 w 931"/>
                    <a:gd name="T13" fmla="*/ 73 h 149"/>
                    <a:gd name="T14" fmla="*/ 62 w 931"/>
                    <a:gd name="T15" fmla="*/ 61 h 149"/>
                    <a:gd name="T16" fmla="*/ 69 w 931"/>
                    <a:gd name="T17" fmla="*/ 54 h 149"/>
                    <a:gd name="T18" fmla="*/ 106 w 931"/>
                    <a:gd name="T19" fmla="*/ 33 h 149"/>
                    <a:gd name="T20" fmla="*/ 136 w 931"/>
                    <a:gd name="T21" fmla="*/ 29 h 149"/>
                    <a:gd name="T22" fmla="*/ 150 w 931"/>
                    <a:gd name="T23" fmla="*/ 60 h 149"/>
                    <a:gd name="T24" fmla="*/ 119 w 931"/>
                    <a:gd name="T25" fmla="*/ 69 h 149"/>
                    <a:gd name="T26" fmla="*/ 147 w 931"/>
                    <a:gd name="T27" fmla="*/ 72 h 149"/>
                    <a:gd name="T28" fmla="*/ 159 w 931"/>
                    <a:gd name="T29" fmla="*/ 57 h 149"/>
                    <a:gd name="T30" fmla="*/ 169 w 931"/>
                    <a:gd name="T31" fmla="*/ 59 h 149"/>
                    <a:gd name="T32" fmla="*/ 161 w 931"/>
                    <a:gd name="T33" fmla="*/ 34 h 149"/>
                    <a:gd name="T34" fmla="*/ 169 w 931"/>
                    <a:gd name="T35" fmla="*/ 28 h 149"/>
                    <a:gd name="T36" fmla="*/ 176 w 931"/>
                    <a:gd name="T37" fmla="*/ 56 h 149"/>
                    <a:gd name="T38" fmla="*/ 169 w 931"/>
                    <a:gd name="T39" fmla="*/ 72 h 149"/>
                    <a:gd name="T40" fmla="*/ 188 w 931"/>
                    <a:gd name="T41" fmla="*/ 83 h 149"/>
                    <a:gd name="T42" fmla="*/ 190 w 931"/>
                    <a:gd name="T43" fmla="*/ 59 h 149"/>
                    <a:gd name="T44" fmla="*/ 210 w 931"/>
                    <a:gd name="T45" fmla="*/ 66 h 149"/>
                    <a:gd name="T46" fmla="*/ 242 w 931"/>
                    <a:gd name="T47" fmla="*/ 47 h 149"/>
                    <a:gd name="T48" fmla="*/ 260 w 931"/>
                    <a:gd name="T49" fmla="*/ 32 h 149"/>
                    <a:gd name="T50" fmla="*/ 279 w 931"/>
                    <a:gd name="T51" fmla="*/ 36 h 149"/>
                    <a:gd name="T52" fmla="*/ 289 w 931"/>
                    <a:gd name="T53" fmla="*/ 32 h 149"/>
                    <a:gd name="T54" fmla="*/ 274 w 931"/>
                    <a:gd name="T55" fmla="*/ 28 h 149"/>
                    <a:gd name="T56" fmla="*/ 301 w 931"/>
                    <a:gd name="T57" fmla="*/ 22 h 149"/>
                    <a:gd name="T58" fmla="*/ 345 w 931"/>
                    <a:gd name="T59" fmla="*/ 34 h 149"/>
                    <a:gd name="T60" fmla="*/ 369 w 931"/>
                    <a:gd name="T61" fmla="*/ 27 h 149"/>
                    <a:gd name="T62" fmla="*/ 371 w 931"/>
                    <a:gd name="T63" fmla="*/ 40 h 149"/>
                    <a:gd name="T64" fmla="*/ 361 w 931"/>
                    <a:gd name="T65" fmla="*/ 64 h 149"/>
                    <a:gd name="T66" fmla="*/ 388 w 931"/>
                    <a:gd name="T67" fmla="*/ 56 h 149"/>
                    <a:gd name="T68" fmla="*/ 396 w 931"/>
                    <a:gd name="T69" fmla="*/ 51 h 149"/>
                    <a:gd name="T70" fmla="*/ 411 w 931"/>
                    <a:gd name="T71" fmla="*/ 39 h 149"/>
                    <a:gd name="T72" fmla="*/ 504 w 931"/>
                    <a:gd name="T73" fmla="*/ 5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6" name="Freeform 101"/>
                <p:cNvSpPr/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1 w 31"/>
                    <a:gd name="T1" fmla="*/ 9 h 30"/>
                    <a:gd name="T2" fmla="*/ 13 w 31"/>
                    <a:gd name="T3" fmla="*/ 0 h 30"/>
                    <a:gd name="T4" fmla="*/ 8 w 31"/>
                    <a:gd name="T5" fmla="*/ 8 h 30"/>
                    <a:gd name="T6" fmla="*/ 1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7" name="Freeform 102"/>
                <p:cNvSpPr/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3 w 44"/>
                    <a:gd name="T1" fmla="*/ 11 h 32"/>
                    <a:gd name="T2" fmla="*/ 10 w 44"/>
                    <a:gd name="T3" fmla="*/ 0 h 32"/>
                    <a:gd name="T4" fmla="*/ 16 w 44"/>
                    <a:gd name="T5" fmla="*/ 1 h 32"/>
                    <a:gd name="T6" fmla="*/ 3 w 44"/>
                    <a:gd name="T7" fmla="*/ 11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8" name="Freeform 103"/>
                <p:cNvSpPr/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16 w 76"/>
                    <a:gd name="T1" fmla="*/ 6 h 18"/>
                    <a:gd name="T2" fmla="*/ 11 w 76"/>
                    <a:gd name="T3" fmla="*/ 1 h 18"/>
                    <a:gd name="T4" fmla="*/ 16 w 76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9" name="Freeform 104"/>
                <p:cNvSpPr/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7 h 44"/>
                    <a:gd name="T2" fmla="*/ 5 w 42"/>
                    <a:gd name="T3" fmla="*/ 3 h 44"/>
                    <a:gd name="T4" fmla="*/ 0 w 42"/>
                    <a:gd name="T5" fmla="*/ 7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0" name="Freeform 105"/>
                <p:cNvSpPr/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3 w 31"/>
                    <a:gd name="T1" fmla="*/ 7 h 30"/>
                    <a:gd name="T2" fmla="*/ 14 w 31"/>
                    <a:gd name="T3" fmla="*/ 3 h 30"/>
                    <a:gd name="T4" fmla="*/ 3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9CCFF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1400" b="1" smtClean="0">
                    <a:solidFill>
                      <a:srgbClr val="FF0000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6" name="Line 107"/>
            <p:cNvSpPr>
              <a:spLocks noChangeShapeType="1"/>
            </p:cNvSpPr>
            <p:nvPr/>
          </p:nvSpPr>
          <p:spPr bwMode="white">
            <a:xfrm>
              <a:off x="1542883" y="1375979"/>
              <a:ext cx="7402837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7" name="Line 108"/>
            <p:cNvSpPr>
              <a:spLocks noChangeShapeType="1"/>
            </p:cNvSpPr>
            <p:nvPr/>
          </p:nvSpPr>
          <p:spPr bwMode="white">
            <a:xfrm>
              <a:off x="1901847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8" name="Line 109"/>
            <p:cNvSpPr>
              <a:spLocks noChangeShapeType="1"/>
            </p:cNvSpPr>
            <p:nvPr/>
          </p:nvSpPr>
          <p:spPr bwMode="white">
            <a:xfrm>
              <a:off x="2260810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9" name="Line 110"/>
            <p:cNvSpPr>
              <a:spLocks noChangeShapeType="1"/>
            </p:cNvSpPr>
            <p:nvPr/>
          </p:nvSpPr>
          <p:spPr bwMode="white">
            <a:xfrm>
              <a:off x="2619774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0" name="Line 111"/>
            <p:cNvSpPr>
              <a:spLocks noChangeShapeType="1"/>
            </p:cNvSpPr>
            <p:nvPr/>
          </p:nvSpPr>
          <p:spPr bwMode="white">
            <a:xfrm>
              <a:off x="2978737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" name="Line 112"/>
            <p:cNvSpPr>
              <a:spLocks noChangeShapeType="1"/>
            </p:cNvSpPr>
            <p:nvPr/>
          </p:nvSpPr>
          <p:spPr bwMode="white">
            <a:xfrm>
              <a:off x="3337701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white">
            <a:xfrm>
              <a:off x="3696665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3" name="Line 114"/>
            <p:cNvSpPr>
              <a:spLocks noChangeShapeType="1"/>
            </p:cNvSpPr>
            <p:nvPr/>
          </p:nvSpPr>
          <p:spPr bwMode="white">
            <a:xfrm>
              <a:off x="4055628" y="646529"/>
              <a:ext cx="0" cy="122460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4" name="Line 115"/>
            <p:cNvSpPr>
              <a:spLocks noChangeShapeType="1"/>
            </p:cNvSpPr>
            <p:nvPr/>
          </p:nvSpPr>
          <p:spPr bwMode="white">
            <a:xfrm>
              <a:off x="4414592" y="646529"/>
              <a:ext cx="0" cy="114840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5" name="Line 116"/>
            <p:cNvSpPr>
              <a:spLocks noChangeShapeType="1"/>
            </p:cNvSpPr>
            <p:nvPr/>
          </p:nvSpPr>
          <p:spPr bwMode="white">
            <a:xfrm>
              <a:off x="4773555" y="646529"/>
              <a:ext cx="0" cy="106373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6" name="Line 117"/>
            <p:cNvSpPr>
              <a:spLocks noChangeShapeType="1"/>
            </p:cNvSpPr>
            <p:nvPr/>
          </p:nvSpPr>
          <p:spPr bwMode="white">
            <a:xfrm>
              <a:off x="5132519" y="646528"/>
              <a:ext cx="0" cy="101293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7" name="Line 118"/>
            <p:cNvSpPr>
              <a:spLocks noChangeShapeType="1"/>
            </p:cNvSpPr>
            <p:nvPr/>
          </p:nvSpPr>
          <p:spPr bwMode="white">
            <a:xfrm>
              <a:off x="5491483" y="646529"/>
              <a:ext cx="0" cy="96899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8" name="Line 119"/>
            <p:cNvSpPr>
              <a:spLocks noChangeShapeType="1"/>
            </p:cNvSpPr>
            <p:nvPr/>
          </p:nvSpPr>
          <p:spPr bwMode="white">
            <a:xfrm>
              <a:off x="5850446" y="646529"/>
              <a:ext cx="0" cy="96899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9" name="Line 120"/>
            <p:cNvSpPr>
              <a:spLocks noChangeShapeType="1"/>
            </p:cNvSpPr>
            <p:nvPr/>
          </p:nvSpPr>
          <p:spPr bwMode="white">
            <a:xfrm>
              <a:off x="6209410" y="646529"/>
              <a:ext cx="0" cy="120767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0" name="Line 121"/>
            <p:cNvSpPr>
              <a:spLocks noChangeShapeType="1"/>
            </p:cNvSpPr>
            <p:nvPr/>
          </p:nvSpPr>
          <p:spPr bwMode="white">
            <a:xfrm>
              <a:off x="6568373" y="646529"/>
              <a:ext cx="0" cy="126693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1" name="Line 122"/>
            <p:cNvSpPr>
              <a:spLocks noChangeShapeType="1"/>
            </p:cNvSpPr>
            <p:nvPr/>
          </p:nvSpPr>
          <p:spPr bwMode="white">
            <a:xfrm>
              <a:off x="6927337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2" name="Line 123"/>
            <p:cNvSpPr>
              <a:spLocks noChangeShapeType="1"/>
            </p:cNvSpPr>
            <p:nvPr/>
          </p:nvSpPr>
          <p:spPr bwMode="white">
            <a:xfrm>
              <a:off x="7286301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3" name="Line 124"/>
            <p:cNvSpPr>
              <a:spLocks noChangeShapeType="1"/>
            </p:cNvSpPr>
            <p:nvPr/>
          </p:nvSpPr>
          <p:spPr bwMode="white">
            <a:xfrm>
              <a:off x="7645264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4" name="Line 125"/>
            <p:cNvSpPr>
              <a:spLocks noChangeShapeType="1"/>
            </p:cNvSpPr>
            <p:nvPr/>
          </p:nvSpPr>
          <p:spPr bwMode="white">
            <a:xfrm>
              <a:off x="8004228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5" name="Line 126"/>
            <p:cNvSpPr>
              <a:spLocks noChangeShapeType="1"/>
            </p:cNvSpPr>
            <p:nvPr/>
          </p:nvSpPr>
          <p:spPr bwMode="white">
            <a:xfrm>
              <a:off x="8363191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6" name="Line 127"/>
            <p:cNvSpPr>
              <a:spLocks noChangeShapeType="1"/>
            </p:cNvSpPr>
            <p:nvPr/>
          </p:nvSpPr>
          <p:spPr bwMode="white">
            <a:xfrm>
              <a:off x="8722155" y="646529"/>
              <a:ext cx="0" cy="1379684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 smtClean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10" name="Group 128"/>
            <p:cNvGrpSpPr/>
            <p:nvPr/>
          </p:nvGrpSpPr>
          <p:grpSpPr bwMode="auto">
            <a:xfrm>
              <a:off x="2188388" y="276853"/>
              <a:ext cx="5815840" cy="785561"/>
              <a:chOff x="1034" y="245"/>
              <a:chExt cx="3694" cy="423"/>
            </a:xfrm>
            <a:effectLst/>
          </p:grpSpPr>
          <p:sp>
            <p:nvSpPr>
              <p:cNvPr id="11" name="Line 129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" name="Line 130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" name="Line 131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" name="Line 132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5" name="Line 133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6" name="Line 134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7" name="Line 135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8" name="Line 136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" name="Line 137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0" name="Line 138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1" name="Line 139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2" name="Line 140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3" name="Line 141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4" name="Line 142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5" name="Line 143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6" name="Line 144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7" name="Line 145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8" name="Line 146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9" name="Line 147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0" name="Line 148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1" name="Line 149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2" name="Line 150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3" name="Line 151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4" name="Line 152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5" name="Line 153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400" b="1" smtClean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6" name="Rectangle 154"/>
            <p:cNvSpPr>
              <a:spLocks noChangeArrowheads="1"/>
            </p:cNvSpPr>
            <p:nvPr/>
          </p:nvSpPr>
          <p:spPr bwMode="auto">
            <a:xfrm>
              <a:off x="1558627" y="577215"/>
              <a:ext cx="6952558" cy="316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i="1" smtClean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250459" name="Rectangle 155"/>
          <p:cNvSpPr>
            <a:spLocks noGrp="1" noChangeArrowheads="1"/>
          </p:cNvSpPr>
          <p:nvPr>
            <p:ph type="ctrTitle"/>
          </p:nvPr>
        </p:nvSpPr>
        <p:spPr>
          <a:xfrm>
            <a:off x="692520" y="2026214"/>
            <a:ext cx="10724444" cy="1542707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zh-CN" noProof="0" dirty="0" smtClean="0"/>
          </a:p>
        </p:txBody>
      </p:sp>
      <p:sp>
        <p:nvSpPr>
          <p:cNvPr id="1250460" name="Rectangle 156"/>
          <p:cNvSpPr>
            <a:spLocks noGrp="1" noChangeArrowheads="1"/>
          </p:cNvSpPr>
          <p:nvPr>
            <p:ph type="subTitle" idx="1"/>
          </p:nvPr>
        </p:nvSpPr>
        <p:spPr>
          <a:xfrm>
            <a:off x="1787542" y="3979607"/>
            <a:ext cx="8534400" cy="1307447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None/>
              <a:defRPr lang="zh-CN" altLang="en-US" sz="3200" b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华文行楷" panose="02010800040101010101" pitchFamily="2" charset="-122"/>
                <a:cs typeface="+mn-cs"/>
              </a:defRPr>
            </a:lvl1pPr>
          </a:lstStyle>
          <a:p>
            <a:pPr algn="ctr"/>
            <a:r>
              <a:rPr lang="zh-CN" altLang="en-US" noProof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59" name="日期占位符 1"/>
          <p:cNvSpPr>
            <a:spLocks noGrp="1"/>
          </p:cNvSpPr>
          <p:nvPr>
            <p:ph type="dt" sz="half" idx="2"/>
          </p:nvPr>
        </p:nvSpPr>
        <p:spPr>
          <a:xfrm>
            <a:off x="4116482" y="5409755"/>
            <a:ext cx="3676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defRPr>
            </a:lvl1pPr>
          </a:lstStyle>
          <a:p>
            <a:r>
              <a:rPr lang="en-US" altLang="zh-CN" dirty="0" smtClean="0"/>
              <a:t>20</a:t>
            </a:r>
            <a:fld id="{82469E6C-B0AD-4252-BD8E-2CC1C2C6ACA2}" type="datetime7">
              <a:rPr lang="zh-CN" altLang="en-US" dirty="0" smtClean="0"/>
            </a:fld>
            <a:endParaRPr lang="zh-CN" altLang="en-US" dirty="0"/>
          </a:p>
        </p:txBody>
      </p:sp>
      <p:sp>
        <p:nvSpPr>
          <p:cNvPr id="163" name="Text Box 161"/>
          <p:cNvSpPr txBox="1">
            <a:spLocks noChangeArrowheads="1"/>
          </p:cNvSpPr>
          <p:nvPr userDrawn="1"/>
        </p:nvSpPr>
        <p:spPr bwMode="auto">
          <a:xfrm>
            <a:off x="2493830" y="228601"/>
            <a:ext cx="7921892" cy="823913"/>
          </a:xfrm>
          <a:prstGeom prst="rect">
            <a:avLst/>
          </a:prstGeom>
          <a:noFill/>
          <a:ln w="76200" cmpd="tri" algn="ctr">
            <a:noFill/>
            <a:miter lim="800000"/>
          </a:ln>
          <a:effectLst>
            <a:outerShdw blurRad="50800" dist="38100" dir="2700000" algn="tl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中国科学院光学系统先进制造技术重点实验室</a:t>
            </a:r>
            <a:endParaRPr kumimoji="1" lang="zh-CN" altLang="en-US" sz="24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dist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1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Key Laboratory of Optical System Advanced Manufacturing Technology, CAS</a:t>
            </a:r>
            <a:endParaRPr kumimoji="1" lang="en-US" altLang="zh-CN" sz="1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5" y="-13970"/>
            <a:ext cx="12204065" cy="720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lang="en-US" altLang="zh-CN" smtClean="0"/>
            </a:lvl1pPr>
          </a:lstStyle>
          <a:p>
            <a:pPr fontAlgn="base">
              <a:spcAft>
                <a:spcPct val="0"/>
              </a:spcAft>
            </a:pPr>
            <a:fld id="{B06BC41F-B3E8-45C8-85D6-164EED50E2B9}" type="slidenum">
              <a:rPr lang="en-US" altLang="zh-CN" smtClean="0"/>
            </a:fld>
            <a:endParaRPr lang="zh-CN" altLang="en-US"/>
          </a:p>
        </p:txBody>
      </p:sp>
      <p:pic>
        <p:nvPicPr>
          <p:cNvPr id="4098" name="图片 4" descr="底图制作-2.jpg"/>
          <p:cNvPicPr>
            <a:picLocks noChangeAspect="1"/>
          </p:cNvPicPr>
          <p:nvPr userDrawn="1"/>
        </p:nvPicPr>
        <p:blipFill>
          <a:blip r:embed="rId2"/>
          <a:srcRect b="7585"/>
          <a:stretch>
            <a:fillRect/>
          </a:stretch>
        </p:blipFill>
        <p:spPr>
          <a:xfrm>
            <a:off x="0" y="0"/>
            <a:ext cx="12189884" cy="68622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次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09600" y="1778001"/>
            <a:ext cx="3426691" cy="4348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48267"/>
            <a:ext cx="3426690" cy="75777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5" y="273051"/>
            <a:ext cx="74260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lang="en-US" altLang="zh-CN" smtClean="0"/>
            </a:lvl1pPr>
          </a:lstStyle>
          <a:p>
            <a:pPr fontAlgn="base">
              <a:spcAft>
                <a:spcPct val="0"/>
              </a:spcAft>
            </a:pPr>
            <a:fld id="{1FEB2933-C95E-4FF1-9A33-4335E23E919C}" type="slidenum">
              <a:rPr lang="en-US" altLang="zh-CN" smtClean="0"/>
            </a:fld>
            <a:endParaRPr lang="zh-CN" altLang="en-US"/>
          </a:p>
        </p:txBody>
      </p:sp>
      <p:pic>
        <p:nvPicPr>
          <p:cNvPr id="4098" name="图片 4" descr="底图制作-2.jpg"/>
          <p:cNvPicPr>
            <a:picLocks noChangeAspect="1"/>
          </p:cNvPicPr>
          <p:nvPr userDrawn="1"/>
        </p:nvPicPr>
        <p:blipFill>
          <a:blip r:embed="rId2"/>
          <a:srcRect b="7585"/>
          <a:stretch>
            <a:fillRect/>
          </a:stretch>
        </p:blipFill>
        <p:spPr>
          <a:xfrm>
            <a:off x="0" y="0"/>
            <a:ext cx="12189884" cy="68622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DD93E36-2B98-4695-9282-49C9AD7451E2}" type="slidenum">
              <a:rPr lang="en-US" altLang="zh-CN" smtClean="0"/>
            </a:fld>
            <a:endParaRPr lang="en-US" dirty="0"/>
          </a:p>
        </p:txBody>
      </p:sp>
      <p:pic>
        <p:nvPicPr>
          <p:cNvPr id="4098" name="图片 4" descr="底图制作-2.jpg"/>
          <p:cNvPicPr>
            <a:picLocks noChangeAspect="1"/>
          </p:cNvPicPr>
          <p:nvPr userDrawn="1"/>
        </p:nvPicPr>
        <p:blipFill>
          <a:blip r:embed="rId2"/>
          <a:srcRect b="7585"/>
          <a:stretch>
            <a:fillRect/>
          </a:stretch>
        </p:blipFill>
        <p:spPr>
          <a:xfrm>
            <a:off x="0" y="0"/>
            <a:ext cx="12189884" cy="68622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8903" y="228600"/>
            <a:ext cx="8786461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85950"/>
            <a:ext cx="10905067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249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48388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spcBef>
                <a:spcPct val="50000"/>
              </a:spcBef>
              <a:defRPr lang="zh-CN" altLang="en-US" sz="2000" kern="1200" smtClean="0">
                <a:solidFill>
                  <a:srgbClr val="0070C0"/>
                </a:solidFill>
                <a:latin typeface="Lucida Calligraphy" panose="03010101010101010101" pitchFamily="66" charset="0"/>
                <a:ea typeface="华文行楷" panose="0201080004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DD93E36-2B98-4695-9282-49C9AD7451E2}" type="slidenum">
              <a:rPr lang="en-US" altLang="zh-CN" smtClean="0"/>
            </a:fld>
            <a:endParaRPr lang="en-US" dirty="0"/>
          </a:p>
        </p:txBody>
      </p:sp>
      <p:pic>
        <p:nvPicPr>
          <p:cNvPr id="10" name="图片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7" y="53657"/>
            <a:ext cx="1034984" cy="1035957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44" y="6191970"/>
            <a:ext cx="2264833" cy="545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olas" panose="020B0609020204030204" pitchFamily="49" charset="0"/>
          <a:ea typeface="黑体" panose="02010609060101010101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aseline="0">
          <a:solidFill>
            <a:schemeClr val="tx1"/>
          </a:solidFill>
          <a:latin typeface="Consolas" panose="020B0609020204030204" pitchFamily="49" charset="0"/>
          <a:ea typeface="楷体" panose="02010609060101010101" pitchFamily="49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aseline="0">
          <a:solidFill>
            <a:schemeClr val="tx1"/>
          </a:solidFill>
          <a:latin typeface="Consolas" panose="020B0609020204030204" pitchFamily="49" charset="0"/>
          <a:ea typeface="楷体" panose="02010609060101010101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aseline="0">
          <a:solidFill>
            <a:schemeClr val="tx1"/>
          </a:solidFill>
          <a:latin typeface="Consolas" panose="020B0609020204030204" pitchFamily="49" charset="0"/>
          <a:ea typeface="楷体" panose="02010609060101010101" pitchFamily="49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aseline="0">
          <a:solidFill>
            <a:schemeClr val="tx1"/>
          </a:solidFill>
          <a:latin typeface="Consolas" panose="020B0609020204030204" pitchFamily="49" charset="0"/>
          <a:ea typeface="楷体" panose="02010609060101010101" pitchFamily="49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aseline="0">
          <a:solidFill>
            <a:schemeClr val="tx1"/>
          </a:solidFill>
          <a:latin typeface="Consolas" panose="020B0609020204030204" pitchFamily="49" charset="0"/>
          <a:ea typeface="楷体" panose="02010609060101010101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1525" y="3036499"/>
            <a:ext cx="10724444" cy="15427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党组织关系转入流程</a:t>
            </a:r>
            <a:endParaRPr lang="zh-CN" altLang="en-US" sz="6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847C770-40C1-461A-8EFC-1312931A3FD9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26080" y="417830"/>
            <a:ext cx="8187690" cy="3371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        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省内转移：党组织关系在吉林省内</a:t>
            </a:r>
            <a:endParaRPr lang="en-US" altLang="zh-CN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9" name="组合 1028"/>
          <p:cNvGrpSpPr/>
          <p:nvPr/>
        </p:nvGrpSpPr>
        <p:grpSpPr>
          <a:xfrm>
            <a:off x="2047240" y="2321560"/>
            <a:ext cx="8487538" cy="4086225"/>
            <a:chOff x="655911" y="2814208"/>
            <a:chExt cx="8027559" cy="3156276"/>
          </a:xfrm>
        </p:grpSpPr>
        <p:pic>
          <p:nvPicPr>
            <p:cNvPr id="1027" name="Picture 3" descr="C:\Users\Administrator\Desktop\无标题.png无标题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64251" y="2927564"/>
              <a:ext cx="4346575" cy="304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组合 12"/>
            <p:cNvGrpSpPr/>
            <p:nvPr/>
          </p:nvGrpSpPr>
          <p:grpSpPr>
            <a:xfrm>
              <a:off x="655911" y="2814208"/>
              <a:ext cx="2674468" cy="403179"/>
              <a:chOff x="655911" y="2814208"/>
              <a:chExt cx="2674468" cy="403179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 flipV="1">
                <a:off x="1996361" y="3074041"/>
                <a:ext cx="1334018" cy="5710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55911" y="2814208"/>
                <a:ext cx="1339908" cy="40317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此处填写：按实际情况选择</a:t>
                </a:r>
                <a:endParaRPr lang="en-US" altLang="zh-CN" sz="1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28" name="组合 1027"/>
            <p:cNvGrpSpPr/>
            <p:nvPr/>
          </p:nvGrpSpPr>
          <p:grpSpPr>
            <a:xfrm>
              <a:off x="2368505" y="3475389"/>
              <a:ext cx="5592163" cy="577969"/>
              <a:chOff x="2368505" y="3475389"/>
              <a:chExt cx="5592163" cy="57796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68505" y="3475389"/>
                <a:ext cx="3632347" cy="23690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734512" y="3650179"/>
                <a:ext cx="2226156" cy="403179"/>
                <a:chOff x="933341" y="3421539"/>
                <a:chExt cx="2226156" cy="403179"/>
              </a:xfrm>
            </p:grpSpPr>
            <p:cxnSp>
              <p:nvCxnSpPr>
                <p:cNvPr id="18" name="直接箭头连接符 17"/>
                <p:cNvCxnSpPr>
                  <a:stCxn id="19" idx="1"/>
                </p:cNvCxnSpPr>
                <p:nvPr/>
              </p:nvCxnSpPr>
              <p:spPr>
                <a:xfrm flipH="1" flipV="1">
                  <a:off x="933341" y="3516343"/>
                  <a:ext cx="974133" cy="10688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1907704" y="3421539"/>
                  <a:ext cx="1251793" cy="403179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 sz="1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个人信息：</a:t>
                  </a:r>
                  <a:r>
                    <a:rPr lang="zh-CN" altLang="en-US" sz="1400" b="1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自动生成</a:t>
                  </a:r>
                  <a:endParaRPr lang="zh-CN" altLang="en-US" sz="1400" b="1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5406070" y="3973734"/>
              <a:ext cx="3277400" cy="1487644"/>
              <a:chOff x="1288682" y="3305272"/>
              <a:chExt cx="3277400" cy="1487644"/>
            </a:xfrm>
          </p:grpSpPr>
          <p:cxnSp>
            <p:nvCxnSpPr>
              <p:cNvPr id="23" name="直接箭头连接符 22"/>
              <p:cNvCxnSpPr/>
              <p:nvPr/>
            </p:nvCxnSpPr>
            <p:spPr>
              <a:xfrm flipH="1" flipV="1">
                <a:off x="1288682" y="3305272"/>
                <a:ext cx="1325680" cy="48366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634596" y="3557382"/>
                <a:ext cx="1931486" cy="123553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pPr lvl="0"/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此空填写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：点放大镜搜索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zh-CN" altLang="en-US" sz="14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中共中国科学院长春光机所委员会</a:t>
                </a:r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”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，在搜索结果中选择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中共中国科学院长春光机所委员会</a:t>
                </a:r>
                <a:endParaRPr lang="en-US" altLang="zh-CN" sz="1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/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70529" y="3784853"/>
              <a:ext cx="2002721" cy="403179"/>
              <a:chOff x="468669" y="2855328"/>
              <a:chExt cx="2002721" cy="403179"/>
            </a:xfrm>
          </p:grpSpPr>
          <p:cxnSp>
            <p:nvCxnSpPr>
              <p:cNvPr id="29" name="直接箭头连接符 28"/>
              <p:cNvCxnSpPr>
                <a:stCxn id="30" idx="3"/>
              </p:cNvCxnSpPr>
              <p:nvPr/>
            </p:nvCxnSpPr>
            <p:spPr>
              <a:xfrm flipV="1">
                <a:off x="1762076" y="3004953"/>
                <a:ext cx="709314" cy="519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68669" y="2855328"/>
                <a:ext cx="1257987" cy="40317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此空填写：自动生成</a:t>
                </a:r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19555" y="948690"/>
            <a:ext cx="9575165" cy="8299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让原单位在网上转接党关系，或者提供纸质版党组织关系介绍信，建议网上转接。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网上转接党关系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需填写的内容如下。填好后，生成转接路径，确认即可。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联系人：管坐辇，联系电话：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86176813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847C770-40C1-461A-8EFC-1312931A3FD9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26080" y="417830"/>
            <a:ext cx="8187690" cy="3371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        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省内转移：党组织关系在吉林省内</a:t>
            </a:r>
            <a:endParaRPr lang="en-US" altLang="zh-CN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9" name="组合 1028"/>
          <p:cNvGrpSpPr/>
          <p:nvPr/>
        </p:nvGrpSpPr>
        <p:grpSpPr>
          <a:xfrm>
            <a:off x="2084503" y="1778709"/>
            <a:ext cx="7347574" cy="4990038"/>
            <a:chOff x="655911" y="980728"/>
            <a:chExt cx="7347574" cy="49900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80728"/>
              <a:ext cx="4627964" cy="499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组合 12"/>
            <p:cNvGrpSpPr/>
            <p:nvPr/>
          </p:nvGrpSpPr>
          <p:grpSpPr>
            <a:xfrm>
              <a:off x="655911" y="2814208"/>
              <a:ext cx="2331913" cy="953135"/>
              <a:chOff x="655911" y="2814208"/>
              <a:chExt cx="2331913" cy="953135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>
                <a:off x="1907704" y="3140968"/>
                <a:ext cx="1080120" cy="432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55911" y="2814208"/>
                <a:ext cx="1251793" cy="95313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此处填写：</a:t>
                </a:r>
                <a:r>
                  <a:rPr lang="zh-CN" altLang="en-US" sz="1400" b="1" dirty="0" smtClean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中共中国科学院长春光机所委员会</a:t>
                </a:r>
                <a:endParaRPr lang="zh-CN" altLang="en-US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28" name="组合 1027"/>
            <p:cNvGrpSpPr/>
            <p:nvPr/>
          </p:nvGrpSpPr>
          <p:grpSpPr>
            <a:xfrm>
              <a:off x="2368505" y="3635151"/>
              <a:ext cx="5592163" cy="600955"/>
              <a:chOff x="2368505" y="3635151"/>
              <a:chExt cx="5592163" cy="60095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68505" y="3876106"/>
                <a:ext cx="3960440" cy="36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328945" y="3635151"/>
                <a:ext cx="1631723" cy="420955"/>
                <a:chOff x="1527774" y="3406511"/>
                <a:chExt cx="1631723" cy="420955"/>
              </a:xfrm>
            </p:grpSpPr>
            <p:cxnSp>
              <p:nvCxnSpPr>
                <p:cNvPr id="18" name="直接箭头连接符 17"/>
                <p:cNvCxnSpPr/>
                <p:nvPr/>
              </p:nvCxnSpPr>
              <p:spPr>
                <a:xfrm flipH="1">
                  <a:off x="1527774" y="3560400"/>
                  <a:ext cx="379930" cy="26706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1907704" y="3406511"/>
                  <a:ext cx="1251793" cy="30777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 sz="1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个人信息填写</a:t>
                  </a:r>
                  <a:endPara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5468313" y="4225965"/>
              <a:ext cx="2535172" cy="1168400"/>
              <a:chOff x="1350925" y="3557503"/>
              <a:chExt cx="2535172" cy="1168400"/>
            </a:xfrm>
          </p:grpSpPr>
          <p:cxnSp>
            <p:nvCxnSpPr>
              <p:cNvPr id="23" name="直接箭头连接符 22"/>
              <p:cNvCxnSpPr/>
              <p:nvPr/>
            </p:nvCxnSpPr>
            <p:spPr>
              <a:xfrm flipH="1" flipV="1">
                <a:off x="1350925" y="3695167"/>
                <a:ext cx="1279044" cy="1574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634304" y="3557503"/>
                <a:ext cx="1251793" cy="116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pPr lvl="0"/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此空填写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1400" b="1" dirty="0" smtClean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中共中国科学院长春光机所委员会</a:t>
                </a:r>
                <a:endParaRPr lang="en-US" altLang="zh-CN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/>
                <a:endParaRPr lang="en-US" altLang="zh-CN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27584" y="4133209"/>
              <a:ext cx="2462100" cy="738664"/>
              <a:chOff x="525724" y="3203684"/>
              <a:chExt cx="2462100" cy="738664"/>
            </a:xfrm>
          </p:grpSpPr>
          <p:cxnSp>
            <p:nvCxnSpPr>
              <p:cNvPr id="29" name="直接箭头连接符 28"/>
              <p:cNvCxnSpPr>
                <a:stCxn id="30" idx="3"/>
              </p:cNvCxnSpPr>
              <p:nvPr/>
            </p:nvCxnSpPr>
            <p:spPr>
              <a:xfrm flipV="1">
                <a:off x="1821868" y="3434104"/>
                <a:ext cx="1165956" cy="1389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25724" y="3203684"/>
                <a:ext cx="1296144" cy="73866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此空填写：原单位党委（咨询原单位）</a:t>
                </a:r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2155" y="888365"/>
            <a:ext cx="8956040" cy="8299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纸质版转接：让原单位提供纸质版党组织关系介绍信，其中需填写的内容如下。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将原单位开出的介绍信送到长春光机所党委办公室（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612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），联系人：管坐辇，联系电话：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86176813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847C770-40C1-461A-8EFC-1312931A3FD9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04920" y="397510"/>
            <a:ext cx="5666740" cy="3371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、省外转移：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党组织关系在吉林省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外需提供纸版介绍信</a:t>
            </a:r>
            <a:endParaRPr lang="zh-CN" altLang="en-US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51610" y="859155"/>
            <a:ext cx="9695815" cy="6813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让原单位所在地开介绍信，需填写的内容如下所示，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将开好的介绍信送到长春光机所党委办公室（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612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 联系人：管坐辇，联系电话：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86176813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53586" y="1540584"/>
            <a:ext cx="7175901" cy="4990038"/>
            <a:chOff x="827584" y="980728"/>
            <a:chExt cx="7175901" cy="49900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80728"/>
              <a:ext cx="4627964" cy="499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827584" y="2814208"/>
              <a:ext cx="2160240" cy="953135"/>
              <a:chOff x="827584" y="2814208"/>
              <a:chExt cx="2160240" cy="953135"/>
            </a:xfrm>
          </p:grpSpPr>
          <p:cxnSp>
            <p:nvCxnSpPr>
              <p:cNvPr id="20" name="直接箭头连接符 19"/>
              <p:cNvCxnSpPr/>
              <p:nvPr/>
            </p:nvCxnSpPr>
            <p:spPr>
              <a:xfrm>
                <a:off x="1907704" y="3140968"/>
                <a:ext cx="1080120" cy="432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27584" y="2814208"/>
                <a:ext cx="1080120" cy="95313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此处填写：</a:t>
                </a:r>
                <a:r>
                  <a:rPr lang="zh-CN" altLang="en-US" sz="1400" b="1" dirty="0" smtClean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中共</a:t>
                </a:r>
                <a:r>
                  <a:rPr lang="zh-CN" altLang="en-US" sz="1400" b="1" dirty="0" smtClean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吉林省直属机关工作委员会</a:t>
                </a:r>
                <a:endParaRPr lang="zh-CN" altLang="en-US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368505" y="3635151"/>
              <a:ext cx="5592163" cy="600955"/>
              <a:chOff x="2368505" y="3635151"/>
              <a:chExt cx="5592163" cy="60095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68505" y="3876106"/>
                <a:ext cx="3960440" cy="36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328945" y="3635151"/>
                <a:ext cx="1631723" cy="420955"/>
                <a:chOff x="1527774" y="3406511"/>
                <a:chExt cx="1631723" cy="420955"/>
              </a:xfrm>
            </p:grpSpPr>
            <p:cxnSp>
              <p:nvCxnSpPr>
                <p:cNvPr id="18" name="直接箭头连接符 17"/>
                <p:cNvCxnSpPr/>
                <p:nvPr/>
              </p:nvCxnSpPr>
              <p:spPr>
                <a:xfrm flipH="1">
                  <a:off x="1527774" y="3560400"/>
                  <a:ext cx="379930" cy="26706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1907704" y="3406511"/>
                  <a:ext cx="1251793" cy="30777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 sz="1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个人信息填写</a:t>
                  </a:r>
                  <a:endPara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5468313" y="4225965"/>
              <a:ext cx="2535172" cy="1168400"/>
              <a:chOff x="1350925" y="3557503"/>
              <a:chExt cx="2535172" cy="1168400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1350925" y="3695167"/>
                <a:ext cx="1279044" cy="1574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634304" y="3557503"/>
                <a:ext cx="1251793" cy="116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pPr lvl="0"/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此空填写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1400" b="1" dirty="0" smtClean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中共中国科学院长春光机所委员会</a:t>
                </a:r>
                <a:endParaRPr lang="en-US" altLang="zh-CN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/>
                <a:endParaRPr lang="en-US" altLang="zh-CN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27584" y="4133209"/>
              <a:ext cx="2462100" cy="737235"/>
              <a:chOff x="525724" y="3203684"/>
              <a:chExt cx="2462100" cy="737235"/>
            </a:xfrm>
          </p:grpSpPr>
          <p:cxnSp>
            <p:nvCxnSpPr>
              <p:cNvPr id="12" name="直接箭头连接符 11"/>
              <p:cNvCxnSpPr>
                <a:stCxn id="13" idx="3"/>
              </p:cNvCxnSpPr>
              <p:nvPr/>
            </p:nvCxnSpPr>
            <p:spPr>
              <a:xfrm flipV="1">
                <a:off x="1821868" y="3381601"/>
                <a:ext cx="1165956" cy="19096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25724" y="3203684"/>
                <a:ext cx="1296144" cy="73723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此空填写：原单位党委（原单位填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）</a:t>
                </a:r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KLOMT16to9">
  <a:themeElements>
    <a:clrScheme name="">
      <a:dk1>
        <a:srgbClr val="000066"/>
      </a:dk1>
      <a:lt1>
        <a:srgbClr val="FFFFFF"/>
      </a:lt1>
      <a:dk2>
        <a:srgbClr val="0000FF"/>
      </a:dk2>
      <a:lt2>
        <a:srgbClr val="000000"/>
      </a:lt2>
      <a:accent1>
        <a:srgbClr val="0066FF"/>
      </a:accent1>
      <a:accent2>
        <a:srgbClr val="FF0000"/>
      </a:accent2>
      <a:accent3>
        <a:srgbClr val="FFFFFF"/>
      </a:accent3>
      <a:accent4>
        <a:srgbClr val="000056"/>
      </a:accent4>
      <a:accent5>
        <a:srgbClr val="AAB8FF"/>
      </a:accent5>
      <a:accent6>
        <a:srgbClr val="E70000"/>
      </a:accent6>
      <a:hlink>
        <a:srgbClr val="FF00FF"/>
      </a:hlink>
      <a:folHlink>
        <a:srgbClr val="9933FF"/>
      </a:folHlink>
    </a:clrScheme>
    <a:fontScheme name="2_简洁型模板">
      <a:majorFont>
        <a:latin typeface="Arial Black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2_简洁型模板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简洁型模板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简洁型模板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简洁型模板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简洁型模板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简洁型模板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简洁型模板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KLOMT_16to9</Template>
  <TotalTime>0</TotalTime>
  <Words>559</Words>
  <Application>WPS 演示</Application>
  <PresentationFormat>宽屏</PresentationFormat>
  <Paragraphs>47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宋体</vt:lpstr>
      <vt:lpstr>Wingdings</vt:lpstr>
      <vt:lpstr>Lucida Calligraphy</vt:lpstr>
      <vt:lpstr>华文行楷</vt:lpstr>
      <vt:lpstr>Consolas</vt:lpstr>
      <vt:lpstr>黑体</vt:lpstr>
      <vt:lpstr>Arial Black</vt:lpstr>
      <vt:lpstr>楷体</vt:lpstr>
      <vt:lpstr>华文楷体</vt:lpstr>
      <vt:lpstr>Monotype Sorts</vt:lpstr>
      <vt:lpstr>Times New Roman</vt:lpstr>
      <vt:lpstr>隶书</vt:lpstr>
      <vt:lpstr>微软雅黑</vt:lpstr>
      <vt:lpstr>Arial Unicode MS</vt:lpstr>
      <vt:lpstr>Calibri</vt:lpstr>
      <vt:lpstr>Wingdings</vt:lpstr>
      <vt:lpstr>KLOMT16to9</vt:lpstr>
      <vt:lpstr>党组织关系转入流程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非球面光学加工 技术、设备、工艺及其发展</dc:title>
  <dc:creator>Windows 用户</dc:creator>
  <cp:lastModifiedBy>管坐辇</cp:lastModifiedBy>
  <cp:revision>56</cp:revision>
  <dcterms:created xsi:type="dcterms:W3CDTF">2019-04-28T00:22:00Z</dcterms:created>
  <dcterms:modified xsi:type="dcterms:W3CDTF">2019-05-15T07:49:25Z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